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1"/>
  </p:notesMasterIdLst>
  <p:handoutMasterIdLst>
    <p:handoutMasterId r:id="rId12"/>
  </p:handoutMasterIdLst>
  <p:sldIdLst>
    <p:sldId id="323" r:id="rId6"/>
    <p:sldId id="324" r:id="rId7"/>
    <p:sldId id="325" r:id="rId8"/>
    <p:sldId id="327" r:id="rId9"/>
    <p:sldId id="329"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irinzi Francesco" initials="SF" lastIdx="5" clrIdx="0">
    <p:extLst>
      <p:ext uri="{19B8F6BF-5375-455C-9EA6-DF929625EA0E}">
        <p15:presenceInfo xmlns:p15="http://schemas.microsoft.com/office/powerpoint/2012/main" userId="Schirinzi France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BEC"/>
    <a:srgbClr val="FFFFFF"/>
    <a:srgbClr val="8C8C8C"/>
    <a:srgbClr val="797A7B"/>
    <a:srgbClr val="C4C8CB"/>
    <a:srgbClr val="EBEBEC"/>
    <a:srgbClr val="AF2323"/>
    <a:srgbClr val="E0E1E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066" autoAdjust="0"/>
  </p:normalViewPr>
  <p:slideViewPr>
    <p:cSldViewPr showGuides="1">
      <p:cViewPr varScale="1">
        <p:scale>
          <a:sx n="75" d="100"/>
          <a:sy n="75" d="100"/>
        </p:scale>
        <p:origin x="43" y="53"/>
      </p:cViewPr>
      <p:guideLst>
        <p:guide orient="horz" pos="2115"/>
        <p:guide pos="3840"/>
      </p:guideLst>
    </p:cSldViewPr>
  </p:slideViewPr>
  <p:notesTextViewPr>
    <p:cViewPr>
      <p:scale>
        <a:sx n="1" d="1"/>
        <a:sy n="1" d="1"/>
      </p:scale>
      <p:origin x="0" y="0"/>
    </p:cViewPr>
  </p:notesTextViewPr>
  <p:notesViewPr>
    <p:cSldViewPr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23/10/2019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23/10/2019</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a:t>
            </a:fld>
            <a:endParaRPr lang="fr-FR"/>
          </a:p>
        </p:txBody>
      </p:sp>
    </p:spTree>
    <p:extLst>
      <p:ext uri="{BB962C8B-B14F-4D97-AF65-F5344CB8AC3E}">
        <p14:creationId xmlns:p14="http://schemas.microsoft.com/office/powerpoint/2010/main" val="167265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Story: </a:t>
            </a:r>
            <a:r>
              <a:rPr lang="de-CH" dirty="0" err="1"/>
              <a:t>Two</a:t>
            </a:r>
            <a:r>
              <a:rPr lang="de-CH" dirty="0"/>
              <a:t> </a:t>
            </a:r>
            <a:r>
              <a:rPr lang="de-CH" dirty="0" err="1"/>
              <a:t>twin</a:t>
            </a:r>
            <a:r>
              <a:rPr lang="de-CH" dirty="0"/>
              <a:t> </a:t>
            </a:r>
            <a:r>
              <a:rPr lang="de-CH" dirty="0" err="1"/>
              <a:t>Astronauts</a:t>
            </a:r>
            <a:r>
              <a:rPr lang="de-CH" dirty="0"/>
              <a:t> </a:t>
            </a:r>
            <a:r>
              <a:rPr lang="de-CH" dirty="0" err="1"/>
              <a:t>were</a:t>
            </a:r>
            <a:r>
              <a:rPr lang="de-CH" dirty="0"/>
              <a:t> </a:t>
            </a:r>
            <a:r>
              <a:rPr lang="de-CH" dirty="0" err="1"/>
              <a:t>sent</a:t>
            </a:r>
            <a:r>
              <a:rPr lang="de-CH" dirty="0"/>
              <a:t> </a:t>
            </a:r>
            <a:r>
              <a:rPr lang="de-CH" dirty="0" err="1"/>
              <a:t>to</a:t>
            </a:r>
            <a:r>
              <a:rPr lang="de-CH" dirty="0"/>
              <a:t> Mars </a:t>
            </a:r>
            <a:r>
              <a:rPr lang="de-CH" dirty="0" err="1"/>
              <a:t>to</a:t>
            </a:r>
            <a:r>
              <a:rPr lang="de-CH" dirty="0"/>
              <a:t> </a:t>
            </a:r>
            <a:r>
              <a:rPr lang="de-CH" dirty="0" err="1"/>
              <a:t>look</a:t>
            </a:r>
            <a:r>
              <a:rPr lang="de-CH" dirty="0"/>
              <a:t> </a:t>
            </a:r>
            <a:r>
              <a:rPr lang="de-CH" dirty="0" err="1"/>
              <a:t>for</a:t>
            </a:r>
            <a:r>
              <a:rPr lang="de-CH" dirty="0"/>
              <a:t> </a:t>
            </a:r>
            <a:r>
              <a:rPr lang="de-CH" dirty="0" err="1"/>
              <a:t>the</a:t>
            </a:r>
            <a:r>
              <a:rPr lang="de-CH" dirty="0"/>
              <a:t> ideal </a:t>
            </a:r>
            <a:r>
              <a:rPr lang="de-CH" dirty="0" err="1"/>
              <a:t>homebase</a:t>
            </a:r>
            <a:r>
              <a:rPr lang="de-CH" dirty="0"/>
              <a:t> </a:t>
            </a:r>
            <a:r>
              <a:rPr lang="de-CH" dirty="0" err="1"/>
              <a:t>to</a:t>
            </a:r>
            <a:r>
              <a:rPr lang="de-CH" dirty="0"/>
              <a:t> </a:t>
            </a:r>
            <a:r>
              <a:rPr lang="de-CH" dirty="0" err="1"/>
              <a:t>start</a:t>
            </a:r>
            <a:r>
              <a:rPr lang="de-CH" dirty="0"/>
              <a:t> </a:t>
            </a:r>
            <a:r>
              <a:rPr lang="de-CH" dirty="0" err="1"/>
              <a:t>the</a:t>
            </a:r>
            <a:r>
              <a:rPr lang="de-CH" dirty="0"/>
              <a:t> </a:t>
            </a:r>
            <a:r>
              <a:rPr lang="de-CH" dirty="0" err="1"/>
              <a:t>colonization</a:t>
            </a:r>
            <a:r>
              <a:rPr lang="de-CH" dirty="0"/>
              <a:t> </a:t>
            </a:r>
            <a:r>
              <a:rPr lang="de-CH" dirty="0" err="1"/>
              <a:t>of</a:t>
            </a:r>
            <a:r>
              <a:rPr lang="de-CH" dirty="0"/>
              <a:t> Mars. The last </a:t>
            </a:r>
            <a:r>
              <a:rPr lang="de-CH" dirty="0" err="1"/>
              <a:t>message</a:t>
            </a:r>
            <a:r>
              <a:rPr lang="de-CH" dirty="0"/>
              <a:t> </a:t>
            </a:r>
            <a:r>
              <a:rPr lang="de-CH" dirty="0" err="1"/>
              <a:t>we</a:t>
            </a:r>
            <a:r>
              <a:rPr lang="de-CH" dirty="0"/>
              <a:t> </a:t>
            </a:r>
            <a:r>
              <a:rPr lang="de-CH" dirty="0" err="1"/>
              <a:t>received</a:t>
            </a:r>
            <a:r>
              <a:rPr lang="de-CH" dirty="0"/>
              <a:t> </a:t>
            </a:r>
            <a:r>
              <a:rPr lang="de-CH" dirty="0" err="1"/>
              <a:t>were</a:t>
            </a:r>
            <a:r>
              <a:rPr lang="de-CH" dirty="0"/>
              <a:t>: «Hot spring </a:t>
            </a:r>
            <a:r>
              <a:rPr lang="de-CH" dirty="0" err="1"/>
              <a:t>detected</a:t>
            </a:r>
            <a:r>
              <a:rPr lang="de-CH" dirty="0"/>
              <a:t>. </a:t>
            </a:r>
            <a:r>
              <a:rPr lang="de-CH" dirty="0" err="1"/>
              <a:t>We</a:t>
            </a:r>
            <a:r>
              <a:rPr lang="de-CH" dirty="0"/>
              <a:t> </a:t>
            </a:r>
            <a:r>
              <a:rPr lang="de-CH" dirty="0" err="1"/>
              <a:t>are</a:t>
            </a:r>
            <a:r>
              <a:rPr lang="de-CH" dirty="0"/>
              <a:t> </a:t>
            </a:r>
            <a:r>
              <a:rPr lang="de-CH" dirty="0" err="1"/>
              <a:t>moving</a:t>
            </a:r>
            <a:r>
              <a:rPr lang="de-CH" dirty="0"/>
              <a:t> in.» 24 </a:t>
            </a:r>
            <a:r>
              <a:rPr lang="de-CH" dirty="0" err="1"/>
              <a:t>hours</a:t>
            </a:r>
            <a:r>
              <a:rPr lang="de-CH" dirty="0"/>
              <a:t> </a:t>
            </a:r>
            <a:r>
              <a:rPr lang="de-CH" dirty="0" err="1"/>
              <a:t>passed</a:t>
            </a:r>
            <a:r>
              <a:rPr lang="de-CH" dirty="0"/>
              <a:t> </a:t>
            </a:r>
            <a:r>
              <a:rPr lang="de-CH" dirty="0" err="1"/>
              <a:t>without</a:t>
            </a:r>
            <a:r>
              <a:rPr lang="de-CH" dirty="0"/>
              <a:t> </a:t>
            </a:r>
            <a:r>
              <a:rPr lang="de-CH" dirty="0" err="1"/>
              <a:t>response</a:t>
            </a:r>
            <a:r>
              <a:rPr lang="de-CH" dirty="0"/>
              <a:t> </a:t>
            </a:r>
            <a:r>
              <a:rPr lang="de-CH" dirty="0" err="1"/>
              <a:t>and</a:t>
            </a:r>
            <a:r>
              <a:rPr lang="de-CH" dirty="0"/>
              <a:t> </a:t>
            </a:r>
            <a:r>
              <a:rPr lang="de-CH" dirty="0" err="1"/>
              <a:t>now</a:t>
            </a:r>
            <a:r>
              <a:rPr lang="de-CH" dirty="0"/>
              <a:t> </a:t>
            </a:r>
            <a:r>
              <a:rPr lang="de-CH" dirty="0" err="1"/>
              <a:t>it</a:t>
            </a:r>
            <a:r>
              <a:rPr lang="de-CH" dirty="0"/>
              <a:t> </a:t>
            </a:r>
            <a:r>
              <a:rPr lang="de-CH" dirty="0" err="1"/>
              <a:t>is</a:t>
            </a:r>
            <a:r>
              <a:rPr lang="de-CH" dirty="0"/>
              <a:t> time </a:t>
            </a:r>
            <a:r>
              <a:rPr lang="de-CH" dirty="0" err="1"/>
              <a:t>to</a:t>
            </a:r>
            <a:r>
              <a:rPr lang="de-CH" dirty="0"/>
              <a:t> </a:t>
            </a:r>
            <a:r>
              <a:rPr lang="de-CH" dirty="0" err="1"/>
              <a:t>start</a:t>
            </a:r>
            <a:r>
              <a:rPr lang="de-CH" dirty="0"/>
              <a:t> </a:t>
            </a:r>
            <a:r>
              <a:rPr lang="de-CH" dirty="0" err="1"/>
              <a:t>the</a:t>
            </a:r>
            <a:r>
              <a:rPr lang="de-CH" dirty="0"/>
              <a:t> </a:t>
            </a:r>
            <a:r>
              <a:rPr lang="de-CH" dirty="0" err="1"/>
              <a:t>investigation</a:t>
            </a:r>
            <a:r>
              <a:rPr lang="de-CH" dirty="0"/>
              <a:t> </a:t>
            </a:r>
            <a:r>
              <a:rPr lang="de-CH" dirty="0" err="1"/>
              <a:t>of</a:t>
            </a:r>
            <a:r>
              <a:rPr lang="de-CH" dirty="0"/>
              <a:t> </a:t>
            </a:r>
            <a:r>
              <a:rPr lang="de-CH" dirty="0" err="1"/>
              <a:t>our</a:t>
            </a:r>
            <a:r>
              <a:rPr lang="de-CH" dirty="0"/>
              <a:t> </a:t>
            </a:r>
            <a:r>
              <a:rPr lang="de-CH" dirty="0" err="1"/>
              <a:t>missing</a:t>
            </a:r>
            <a:r>
              <a:rPr lang="de-CH" dirty="0"/>
              <a:t> </a:t>
            </a:r>
            <a:r>
              <a:rPr lang="de-CH" dirty="0" err="1"/>
              <a:t>astronauts</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2</a:t>
            </a:fld>
            <a:endParaRPr lang="fr-FR"/>
          </a:p>
        </p:txBody>
      </p:sp>
    </p:spTree>
    <p:extLst>
      <p:ext uri="{BB962C8B-B14F-4D97-AF65-F5344CB8AC3E}">
        <p14:creationId xmlns:p14="http://schemas.microsoft.com/office/powerpoint/2010/main" val="2164901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797A7B"/>
        </a:solidFill>
        <a:effectLst/>
      </p:bgPr>
    </p:bg>
    <p:spTree>
      <p:nvGrpSpPr>
        <p:cNvPr id="1" name=""/>
        <p:cNvGrpSpPr/>
        <p:nvPr/>
      </p:nvGrpSpPr>
      <p:grpSpPr>
        <a:xfrm>
          <a:off x="0" y="0"/>
          <a:ext cx="0" cy="0"/>
          <a:chOff x="0" y="0"/>
          <a:chExt cx="0" cy="0"/>
        </a:xfrm>
      </p:grpSpPr>
      <p:sp>
        <p:nvSpPr>
          <p:cNvPr id="20" name="Title 6"/>
          <p:cNvSpPr>
            <a:spLocks noGrp="1"/>
          </p:cNvSpPr>
          <p:nvPr>
            <p:ph type="title" hasCustomPrompt="1"/>
          </p:nvPr>
        </p:nvSpPr>
        <p:spPr>
          <a:xfrm>
            <a:off x="828054" y="2687576"/>
            <a:ext cx="7154334" cy="1655763"/>
          </a:xfrm>
        </p:spPr>
        <p:txBody>
          <a:bodyPr tIns="36000" bIns="0"/>
          <a:lstStyle>
            <a:lvl1pPr algn="l">
              <a:defRPr sz="4200" b="1">
                <a:solidFill>
                  <a:schemeClr val="bg1"/>
                </a:solidFill>
                <a:latin typeface="+mn-lt"/>
              </a:defRPr>
            </a:lvl1pPr>
          </a:lstStyle>
          <a:p>
            <a:r>
              <a:rPr lang="en-US" dirty="0"/>
              <a:t>Click to edit master title style</a:t>
            </a:r>
            <a:endParaRPr lang="en-GB" dirty="0"/>
          </a:p>
        </p:txBody>
      </p:sp>
      <p:sp>
        <p:nvSpPr>
          <p:cNvPr id="22" name="Sous-titre 2"/>
          <p:cNvSpPr>
            <a:spLocks noGrp="1"/>
          </p:cNvSpPr>
          <p:nvPr>
            <p:ph type="subTitle" idx="1" hasCustomPrompt="1"/>
          </p:nvPr>
        </p:nvSpPr>
        <p:spPr>
          <a:xfrm>
            <a:off x="828054" y="4348483"/>
            <a:ext cx="7154334" cy="1655762"/>
          </a:xfrm>
        </p:spPr>
        <p:txBody>
          <a:bodyPr tIns="0" bIns="0">
            <a:normAutofit/>
          </a:bodyPr>
          <a:lstStyle>
            <a:lvl1pPr marL="0" indent="0" algn="l">
              <a:lnSpc>
                <a:spcPct val="100000"/>
              </a:lnSpc>
              <a:buNone/>
              <a:defRPr sz="4200" b="1">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6" name="Shape 305"/>
          <p:cNvSpPr/>
          <p:nvPr userDrawn="1"/>
        </p:nvSpPr>
        <p:spPr>
          <a:xfrm>
            <a:off x="10846277" y="1384982"/>
            <a:ext cx="395049" cy="0"/>
          </a:xfrm>
          <a:prstGeom prst="line">
            <a:avLst/>
          </a:prstGeom>
          <a:ln w="25400">
            <a:solidFill>
              <a:srgbClr val="FFFFFF"/>
            </a:solidFill>
            <a:miter lim="400000"/>
          </a:ln>
        </p:spPr>
        <p:txBody>
          <a:bodyPr lIns="50800" tIns="50800" rIns="50800" bIns="50800" anchor="ctr"/>
          <a:lstStyle/>
          <a:p>
            <a:pPr>
              <a:defRPr sz="3200"/>
            </a:pPr>
            <a:endParaRPr lang="en-GB" dirty="0"/>
          </a:p>
        </p:txBody>
      </p:sp>
      <p:sp>
        <p:nvSpPr>
          <p:cNvPr id="13" name="Shape 304"/>
          <p:cNvSpPr/>
          <p:nvPr userDrawn="1"/>
        </p:nvSpPr>
        <p:spPr>
          <a:xfrm>
            <a:off x="9673591" y="5178386"/>
            <a:ext cx="1554479" cy="639484"/>
          </a:xfrm>
          <a:prstGeom prst="rect">
            <a:avLst/>
          </a:prstGeom>
          <a:solidFill>
            <a:schemeClr val="bg1"/>
          </a:solidFill>
          <a:ln w="12700">
            <a:solidFill>
              <a:srgbClr val="FFFFFF">
                <a:alpha val="35000"/>
              </a:srgbClr>
            </a:solidFill>
            <a:miter lim="400000"/>
          </a:ln>
        </p:spPr>
        <p:txBody>
          <a:bodyPr lIns="50800" tIns="50800" rIns="50800" bIns="50800" anchor="ctr"/>
          <a:lstStyle/>
          <a:p>
            <a:pPr>
              <a:defRPr sz="3200">
                <a:solidFill>
                  <a:srgbClr val="FFFFFF"/>
                </a:solidFill>
              </a:defRPr>
            </a:pPr>
            <a:endParaRPr lang="en-GB" dirty="0"/>
          </a:p>
        </p:txBody>
      </p:sp>
      <p:sp>
        <p:nvSpPr>
          <p:cNvPr id="14" name="Shape 305"/>
          <p:cNvSpPr/>
          <p:nvPr userDrawn="1"/>
        </p:nvSpPr>
        <p:spPr>
          <a:xfrm>
            <a:off x="11222737" y="5491599"/>
            <a:ext cx="969264" cy="0"/>
          </a:xfrm>
          <a:prstGeom prst="line">
            <a:avLst/>
          </a:prstGeom>
          <a:ln w="12700">
            <a:solidFill>
              <a:srgbClr val="FFFFFF">
                <a:alpha val="35000"/>
              </a:srgbClr>
            </a:solidFill>
            <a:miter lim="400000"/>
          </a:ln>
        </p:spPr>
        <p:txBody>
          <a:bodyPr lIns="50800" tIns="50800" rIns="50800" bIns="50800" anchor="ctr"/>
          <a:lstStyle/>
          <a:p>
            <a:pPr>
              <a:defRPr sz="3200"/>
            </a:pPr>
            <a:endParaRPr lang="en-GB" dirty="0"/>
          </a:p>
        </p:txBody>
      </p:sp>
      <p:sp>
        <p:nvSpPr>
          <p:cNvPr id="8" name="Espace réservé du texte 7"/>
          <p:cNvSpPr>
            <a:spLocks noGrp="1"/>
          </p:cNvSpPr>
          <p:nvPr>
            <p:ph type="body" sz="quarter" idx="12" hasCustomPrompt="1"/>
          </p:nvPr>
        </p:nvSpPr>
        <p:spPr>
          <a:xfrm>
            <a:off x="9213623" y="1322668"/>
            <a:ext cx="1632178" cy="138499"/>
          </a:xfrm>
        </p:spPr>
        <p:txBody>
          <a:bodyPr wrap="none" tIns="0" bIns="0" anchor="ctr">
            <a:spAutoFit/>
          </a:bodyPr>
          <a:lstStyle>
            <a:lvl1pPr marL="0" indent="0" algn="r">
              <a:buNone/>
              <a:defRPr sz="1000" b="1">
                <a:solidFill>
                  <a:schemeClr val="bg1"/>
                </a:solidFill>
              </a:defRPr>
            </a:lvl1pPr>
          </a:lstStyle>
          <a:p>
            <a:pPr lvl="0"/>
            <a:r>
              <a:rPr lang="fr-FR" dirty="0"/>
              <a:t>Click to </a:t>
            </a:r>
            <a:r>
              <a:rPr lang="fr-FR" dirty="0" err="1"/>
              <a:t>add</a:t>
            </a:r>
            <a:r>
              <a:rPr lang="fr-FR" dirty="0"/>
              <a:t> client </a:t>
            </a:r>
            <a:r>
              <a:rPr lang="fr-FR" dirty="0" err="1"/>
              <a:t>name</a:t>
            </a:r>
            <a:endParaRPr lang="fr-FR" dirty="0"/>
          </a:p>
        </p:txBody>
      </p:sp>
      <p:sp>
        <p:nvSpPr>
          <p:cNvPr id="25" name="Espace réservé du texte 7"/>
          <p:cNvSpPr>
            <a:spLocks noGrp="1"/>
          </p:cNvSpPr>
          <p:nvPr>
            <p:ph type="body" sz="quarter" idx="14" hasCustomPrompt="1"/>
          </p:nvPr>
        </p:nvSpPr>
        <p:spPr>
          <a:xfrm>
            <a:off x="9704142" y="1515073"/>
            <a:ext cx="1141658" cy="138499"/>
          </a:xfrm>
        </p:spPr>
        <p:txBody>
          <a:bodyPr wrap="none" tIns="0" bIns="0" anchor="ctr">
            <a:spAutoFit/>
          </a:bodyPr>
          <a:lstStyle>
            <a:lvl1pPr marL="0" indent="0" algn="r">
              <a:buNone/>
              <a:defRPr sz="1000" b="0" baseline="0">
                <a:solidFill>
                  <a:schemeClr val="bg1">
                    <a:lumMod val="65000"/>
                  </a:schemeClr>
                </a:solidFill>
              </a:defRPr>
            </a:lvl1pPr>
          </a:lstStyle>
          <a:p>
            <a:pPr lvl="0"/>
            <a:r>
              <a:rPr lang="fr-FR" dirty="0"/>
              <a:t>Click to </a:t>
            </a:r>
            <a:r>
              <a:rPr lang="fr-FR" dirty="0" err="1"/>
              <a:t>add</a:t>
            </a:r>
            <a:r>
              <a:rPr lang="fr-FR" dirty="0"/>
              <a:t> date</a:t>
            </a:r>
          </a:p>
        </p:txBody>
      </p:sp>
      <p:sp>
        <p:nvSpPr>
          <p:cNvPr id="17" name="Rectangle 16"/>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sp>
        <p:nvSpPr>
          <p:cNvPr id="2" name="TextBox 1"/>
          <p:cNvSpPr txBox="1"/>
          <p:nvPr userDrawn="1"/>
        </p:nvSpPr>
        <p:spPr>
          <a:xfrm>
            <a:off x="10125720" y="1069467"/>
            <a:ext cx="720080" cy="246221"/>
          </a:xfrm>
          <a:prstGeom prst="rect">
            <a:avLst/>
          </a:prstGeom>
          <a:noFill/>
        </p:spPr>
        <p:txBody>
          <a:bodyPr wrap="square" rtlCol="0">
            <a:spAutoFit/>
          </a:bodyPr>
          <a:lstStyle/>
          <a:p>
            <a:pPr algn="r"/>
            <a:r>
              <a:rPr lang="de-CH" sz="1000" b="0" kern="1200" dirty="0">
                <a:solidFill>
                  <a:schemeClr val="bg1">
                    <a:lumMod val="65000"/>
                  </a:schemeClr>
                </a:solidFill>
                <a:latin typeface="+mn-lt"/>
                <a:ea typeface="+mn-ea"/>
                <a:cs typeface="+mn-cs"/>
              </a:rPr>
              <a:t>ELCA</a:t>
            </a:r>
            <a:r>
              <a:rPr lang="de-CH" sz="1000" baseline="0" dirty="0"/>
              <a:t> </a:t>
            </a:r>
            <a:r>
              <a:rPr lang="de-CH" sz="1000" b="0" kern="1200" dirty="0">
                <a:solidFill>
                  <a:schemeClr val="bg1">
                    <a:lumMod val="65000"/>
                  </a:schemeClr>
                </a:solidFill>
                <a:latin typeface="+mn-lt"/>
                <a:ea typeface="+mn-ea"/>
                <a:cs typeface="+mn-cs"/>
              </a:rPr>
              <a:t>for</a:t>
            </a:r>
          </a:p>
        </p:txBody>
      </p:sp>
      <p:sp>
        <p:nvSpPr>
          <p:cNvPr id="18" name="Espace réservé pour une image  7"/>
          <p:cNvSpPr>
            <a:spLocks noGrp="1"/>
          </p:cNvSpPr>
          <p:nvPr>
            <p:ph type="pic" sz="quarter" idx="16" hasCustomPrompt="1"/>
          </p:nvPr>
        </p:nvSpPr>
        <p:spPr>
          <a:xfrm>
            <a:off x="9871230" y="5279970"/>
            <a:ext cx="1159200" cy="453600"/>
          </a:xfrm>
          <a:solidFill>
            <a:schemeClr val="bg1"/>
          </a:solidFill>
        </p:spPr>
        <p:txBody>
          <a:bodyPr/>
          <a:lstStyle>
            <a:lvl1pPr marL="0" indent="0">
              <a:buNone/>
              <a:defRPr>
                <a:noFill/>
              </a:defRPr>
            </a:lvl1pPr>
          </a:lstStyle>
          <a:p>
            <a:r>
              <a:rPr lang="en-GB" dirty="0"/>
              <a:t>.</a:t>
            </a:r>
            <a:endParaRPr lang="fr-FR" dirty="0"/>
          </a:p>
        </p:txBody>
      </p:sp>
      <p:pic>
        <p:nvPicPr>
          <p:cNvPr id="15" name="Picture 14">
            <a:extLst>
              <a:ext uri="{FF2B5EF4-FFF2-40B4-BE49-F238E27FC236}">
                <a16:creationId xmlns:a16="http://schemas.microsoft.com/office/drawing/2014/main" id="{5D797870-C33E-450D-BC30-919164AE66B8}"/>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2">
            <a:extLst>
              <a:ext uri="{FF2B5EF4-FFF2-40B4-BE49-F238E27FC236}">
                <a16:creationId xmlns:a16="http://schemas.microsoft.com/office/drawing/2014/main" id="{4777D74D-58AA-40EE-84AF-92CD53E77ED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on the righ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792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555625" y="871537"/>
            <a:ext cx="5041023" cy="3376663"/>
          </a:xfrm>
        </p:spPr>
        <p:txBody>
          <a:bodyPr bIns="72000" anchor="b">
            <a:normAutofit/>
          </a:bodyPr>
          <a:lstStyle>
            <a:lvl1pPr marL="0" indent="0" algn="r">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555625" y="4248200"/>
            <a:ext cx="5041023" cy="1946225"/>
          </a:xfrm>
        </p:spPr>
        <p:txBody>
          <a:bodyPr tIns="72000" anchor="t">
            <a:normAutofit/>
          </a:bodyPr>
          <a:lstStyle>
            <a:lvl1pPr marL="0" indent="0" algn="r">
              <a:buNone/>
              <a:defRPr sz="1600" b="0">
                <a:solidFill>
                  <a:schemeClr val="bg1">
                    <a:alpha val="50000"/>
                  </a:schemeClr>
                </a:solidFill>
              </a:defRPr>
            </a:lvl1pPr>
          </a:lstStyle>
          <a:p>
            <a:pPr lvl="0"/>
            <a:r>
              <a:rPr lang="en-GB"/>
              <a:t>Name</a:t>
            </a:r>
            <a:endParaRPr lang="en-GB" dirty="0"/>
          </a:p>
        </p:txBody>
      </p:sp>
      <p:sp>
        <p:nvSpPr>
          <p:cNvPr id="16" name="Rectangle 15"/>
          <p:cNvSpPr/>
          <p:nvPr userDrawn="1"/>
        </p:nvSpPr>
        <p:spPr>
          <a:xfrm>
            <a:off x="449700"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49700"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366607" y="0"/>
            <a:ext cx="1885826" cy="1323439"/>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landscape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sp>
        <p:nvSpPr>
          <p:cNvPr id="15" name="Rectangle 14"/>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8" name="Picture 17">
            <a:extLst>
              <a:ext uri="{FF2B5EF4-FFF2-40B4-BE49-F238E27FC236}">
                <a16:creationId xmlns:a16="http://schemas.microsoft.com/office/drawing/2014/main" id="{8AA80D3C-79AC-4F28-9376-5CA1194002D7}"/>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8">
            <a:extLst>
              <a:ext uri="{FF2B5EF4-FFF2-40B4-BE49-F238E27FC236}">
                <a16:creationId xmlns:a16="http://schemas.microsoft.com/office/drawing/2014/main" id="{4FDCF15D-64EC-4F4D-A061-082232174E18}"/>
              </a:ext>
            </a:extLst>
          </p:cNvPr>
          <p:cNvPicPr>
            <a:picLocks/>
          </p:cNvPicPr>
          <p:nvPr userDrawn="1"/>
        </p:nvPicPr>
        <p:blipFill rotWithShape="1">
          <a:blip r:embed="rId3">
            <a:extLst>
              <a:ext uri="{28A0092B-C50C-407E-A947-70E740481C1C}">
                <a14:useLocalDpi xmlns:a14="http://schemas.microsoft.com/office/drawing/2010/main" val="0"/>
              </a:ext>
            </a:extLst>
          </a:blip>
          <a:srcRect l="1" r="50403"/>
          <a:stretch/>
        </p:blipFill>
        <p:spPr>
          <a:xfrm>
            <a:off x="6096000" y="0"/>
            <a:ext cx="6053669" cy="6870722"/>
          </a:xfrm>
          <a:prstGeom prst="rect">
            <a:avLst/>
          </a:prstGeom>
        </p:spPr>
      </p:pic>
    </p:spTree>
    <p:extLst>
      <p:ext uri="{BB962C8B-B14F-4D97-AF65-F5344CB8AC3E}">
        <p14:creationId xmlns:p14="http://schemas.microsoft.com/office/powerpoint/2010/main" val="4382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ing on the righ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C36168A-0B36-4BC7-A94B-361EF036B4A2}"/>
              </a:ext>
            </a:extLst>
          </p:cNvPr>
          <p:cNvPicPr>
            <a:picLocks noChangeAspect="1"/>
          </p:cNvPicPr>
          <p:nvPr userDrawn="1"/>
        </p:nvPicPr>
        <p:blipFill>
          <a:blip r:embed="rId3"/>
          <a:stretch>
            <a:fillRect/>
          </a:stretch>
        </p:blipFill>
        <p:spPr>
          <a:xfrm>
            <a:off x="623392" y="6453336"/>
            <a:ext cx="1296144" cy="314908"/>
          </a:xfrm>
          <a:prstGeom prst="rect">
            <a:avLst/>
          </a:prstGeom>
        </p:spPr>
      </p:pic>
      <p:sp>
        <p:nvSpPr>
          <p:cNvPr id="14" name="TextBox 13">
            <a:extLst>
              <a:ext uri="{FF2B5EF4-FFF2-40B4-BE49-F238E27FC236}">
                <a16:creationId xmlns:a16="http://schemas.microsoft.com/office/drawing/2014/main" id="{0B1087F0-B765-4A4A-BB16-8D8134FA966C}"/>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spTree>
    <p:extLst>
      <p:ext uri="{BB962C8B-B14F-4D97-AF65-F5344CB8AC3E}">
        <p14:creationId xmlns:p14="http://schemas.microsoft.com/office/powerpoint/2010/main" val="7637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3" name="Espace réservé du texte 6"/>
          <p:cNvSpPr>
            <a:spLocks noGrp="1"/>
          </p:cNvSpPr>
          <p:nvPr>
            <p:ph type="body" sz="quarter" idx="12"/>
          </p:nvPr>
        </p:nvSpPr>
        <p:spPr>
          <a:xfrm>
            <a:off x="810636"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4" name="Espace réservé du texte 6"/>
          <p:cNvSpPr>
            <a:spLocks noGrp="1"/>
          </p:cNvSpPr>
          <p:nvPr>
            <p:ph type="body" sz="quarter" idx="13"/>
          </p:nvPr>
        </p:nvSpPr>
        <p:spPr>
          <a:xfrm>
            <a:off x="7111281"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8" name="Espace réservé du texte 16"/>
          <p:cNvSpPr>
            <a:spLocks noGrp="1"/>
          </p:cNvSpPr>
          <p:nvPr>
            <p:ph type="body" sz="quarter" idx="14" hasCustomPrompt="1"/>
          </p:nvPr>
        </p:nvSpPr>
        <p:spPr>
          <a:xfrm>
            <a:off x="5080718" y="3123629"/>
            <a:ext cx="2030564" cy="914400"/>
          </a:xfrm>
        </p:spPr>
        <p:txBody>
          <a:bodyPr anchor="ctr">
            <a:normAutofit/>
          </a:bodyPr>
          <a:lstStyle>
            <a:lvl1pPr marL="0" indent="0" algn="ctr">
              <a:buNone/>
              <a:defRPr sz="2400" b="0">
                <a:solidFill>
                  <a:schemeClr val="accent1"/>
                </a:solidFill>
                <a:latin typeface="+mj-lt"/>
              </a:defRPr>
            </a:lvl1pPr>
          </a:lstStyle>
          <a:p>
            <a:pPr lvl="0"/>
            <a:r>
              <a:rPr lang="en-GB" dirty="0"/>
              <a:t>Text</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47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4" name="Espace réservé du texte 6"/>
          <p:cNvSpPr>
            <a:spLocks noGrp="1"/>
          </p:cNvSpPr>
          <p:nvPr>
            <p:ph type="body" sz="quarter" idx="13"/>
          </p:nvPr>
        </p:nvSpPr>
        <p:spPr>
          <a:xfrm>
            <a:off x="4053840" y="1621265"/>
            <a:ext cx="4084320" cy="4084320"/>
          </a:xfrm>
          <a:prstGeom prst="ellipse">
            <a:avLst/>
          </a:prstGeom>
          <a:solidFill>
            <a:schemeClr val="tx2"/>
          </a:solidFill>
        </p:spPr>
        <p:txBody>
          <a:bodyPr lIns="0" rIns="0" anchor="ctr">
            <a:normAutofit/>
          </a:bodyPr>
          <a:lstStyle>
            <a:lvl1pPr marL="0" indent="0" algn="ctr">
              <a:buNone/>
              <a:defRPr sz="2400" b="1">
                <a:solidFill>
                  <a:schemeClr val="bg1"/>
                </a:solidFill>
              </a:defRPr>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7" name="Espace réservé pour une image  6"/>
          <p:cNvSpPr>
            <a:spLocks noGrp="1"/>
          </p:cNvSpPr>
          <p:nvPr>
            <p:ph type="pic" sz="quarter" idx="14" hasCustomPrompt="1"/>
          </p:nvPr>
        </p:nvSpPr>
        <p:spPr>
          <a:xfrm>
            <a:off x="371755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5" name="Espace réservé pour une image  6"/>
          <p:cNvSpPr>
            <a:spLocks noGrp="1"/>
          </p:cNvSpPr>
          <p:nvPr>
            <p:ph type="pic" sz="quarter" idx="15" hasCustomPrompt="1"/>
          </p:nvPr>
        </p:nvSpPr>
        <p:spPr>
          <a:xfrm>
            <a:off x="771043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7" name="Espace réservé pour une image  6"/>
          <p:cNvSpPr>
            <a:spLocks noGrp="1"/>
          </p:cNvSpPr>
          <p:nvPr>
            <p:ph type="pic" sz="quarter" idx="16" hasCustomPrompt="1"/>
          </p:nvPr>
        </p:nvSpPr>
        <p:spPr>
          <a:xfrm>
            <a:off x="4139753"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9" name="Espace réservé pour une image  6"/>
          <p:cNvSpPr>
            <a:spLocks noGrp="1"/>
          </p:cNvSpPr>
          <p:nvPr>
            <p:ph type="pic" sz="quarter" idx="17" hasCustomPrompt="1"/>
          </p:nvPr>
        </p:nvSpPr>
        <p:spPr>
          <a:xfrm>
            <a:off x="413975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6" name="Espace réservé pour une image  6"/>
          <p:cNvSpPr>
            <a:spLocks noGrp="1"/>
          </p:cNvSpPr>
          <p:nvPr>
            <p:ph type="pic" sz="quarter" idx="19" hasCustomPrompt="1"/>
          </p:nvPr>
        </p:nvSpPr>
        <p:spPr>
          <a:xfrm>
            <a:off x="7288236"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7" name="Espace réservé du texte 26"/>
          <p:cNvSpPr>
            <a:spLocks noGrp="1"/>
          </p:cNvSpPr>
          <p:nvPr>
            <p:ph type="body" sz="quarter" idx="20"/>
          </p:nvPr>
        </p:nvSpPr>
        <p:spPr>
          <a:xfrm>
            <a:off x="566738" y="1860147"/>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8" name="Espace réservé du texte 26"/>
          <p:cNvSpPr>
            <a:spLocks noGrp="1"/>
          </p:cNvSpPr>
          <p:nvPr>
            <p:ph type="body" sz="quarter" idx="21"/>
          </p:nvPr>
        </p:nvSpPr>
        <p:spPr>
          <a:xfrm>
            <a:off x="566738" y="3278387"/>
            <a:ext cx="3150817"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9" name="Espace réservé du texte 26"/>
          <p:cNvSpPr>
            <a:spLocks noGrp="1"/>
          </p:cNvSpPr>
          <p:nvPr>
            <p:ph type="body" sz="quarter" idx="22"/>
          </p:nvPr>
        </p:nvSpPr>
        <p:spPr>
          <a:xfrm>
            <a:off x="566738" y="4724149"/>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30" name="Espace réservé du texte 26"/>
          <p:cNvSpPr>
            <a:spLocks noGrp="1"/>
          </p:cNvSpPr>
          <p:nvPr>
            <p:ph type="body" sz="quarter" idx="23"/>
          </p:nvPr>
        </p:nvSpPr>
        <p:spPr>
          <a:xfrm>
            <a:off x="8051272" y="1860147"/>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1" name="Espace réservé du texte 26"/>
          <p:cNvSpPr>
            <a:spLocks noGrp="1"/>
          </p:cNvSpPr>
          <p:nvPr>
            <p:ph type="body" sz="quarter" idx="24"/>
          </p:nvPr>
        </p:nvSpPr>
        <p:spPr>
          <a:xfrm>
            <a:off x="8473917" y="3278387"/>
            <a:ext cx="3150817"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2" name="Espace réservé du texte 26"/>
          <p:cNvSpPr>
            <a:spLocks noGrp="1"/>
          </p:cNvSpPr>
          <p:nvPr>
            <p:ph type="body" sz="quarter" idx="25"/>
          </p:nvPr>
        </p:nvSpPr>
        <p:spPr>
          <a:xfrm>
            <a:off x="8051272" y="4724149"/>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1435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rriculum Vitae">
    <p:spTree>
      <p:nvGrpSpPr>
        <p:cNvPr id="1" name=""/>
        <p:cNvGrpSpPr/>
        <p:nvPr/>
      </p:nvGrpSpPr>
      <p:grpSpPr>
        <a:xfrm>
          <a:off x="0" y="0"/>
          <a:ext cx="0" cy="0"/>
          <a:chOff x="0" y="0"/>
          <a:chExt cx="0" cy="0"/>
        </a:xfrm>
      </p:grpSpPr>
      <p:sp>
        <p:nvSpPr>
          <p:cNvPr id="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Avenir LT Std 55 Roman" panose="020B0503020203020204" pitchFamily="34" charset="0"/>
            </a:endParaRPr>
          </a:p>
        </p:txBody>
      </p:sp>
      <p:sp>
        <p:nvSpPr>
          <p:cNvPr id="2" name="Titre 1"/>
          <p:cNvSpPr>
            <a:spLocks noGrp="1"/>
          </p:cNvSpPr>
          <p:nvPr>
            <p:ph type="title" hasCustomPrompt="1"/>
          </p:nvPr>
        </p:nvSpPr>
        <p:spPr>
          <a:xfrm>
            <a:off x="567267" y="176169"/>
            <a:ext cx="6464837" cy="1452632"/>
          </a:xfrm>
        </p:spPr>
        <p:txBody>
          <a:bodyPr tIns="108000" anchor="ctr">
            <a:normAutofit/>
          </a:bodyPr>
          <a:lstStyle>
            <a:lvl1pPr algn="l">
              <a:defRPr sz="2400">
                <a:solidFill>
                  <a:schemeClr val="bg1"/>
                </a:solidFill>
              </a:defRPr>
            </a:lvl1pPr>
          </a:lstStyle>
          <a:p>
            <a:r>
              <a:rPr lang="en-US" dirty="0"/>
              <a:t>Your Role</a:t>
            </a:r>
            <a:endParaRPr lang="fr-FR"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8" name="Espace réservé pour une image  7"/>
          <p:cNvSpPr>
            <a:spLocks noGrp="1"/>
          </p:cNvSpPr>
          <p:nvPr>
            <p:ph type="pic" sz="quarter" idx="12" hasCustomPrompt="1"/>
          </p:nvPr>
        </p:nvSpPr>
        <p:spPr>
          <a:xfrm>
            <a:off x="7432902" y="176169"/>
            <a:ext cx="1672769" cy="1672769"/>
          </a:xfrm>
          <a:solidFill>
            <a:schemeClr val="bg1">
              <a:lumMod val="95000"/>
            </a:schemeClr>
          </a:solidFill>
        </p:spPr>
        <p:txBody>
          <a:bodyPr/>
          <a:lstStyle>
            <a:lvl1pPr marL="0" indent="0">
              <a:buNone/>
              <a:defRPr>
                <a:noFill/>
              </a:defRPr>
            </a:lvl1pPr>
          </a:lstStyle>
          <a:p>
            <a:r>
              <a:rPr lang="en-GB" dirty="0"/>
              <a:t>.</a:t>
            </a:r>
            <a:endParaRPr lang="fr-FR" dirty="0"/>
          </a:p>
        </p:txBody>
      </p:sp>
      <p:sp>
        <p:nvSpPr>
          <p:cNvPr id="9" name="Espace réservé du texte 7"/>
          <p:cNvSpPr>
            <a:spLocks noGrp="1"/>
          </p:cNvSpPr>
          <p:nvPr>
            <p:ph type="body" sz="quarter" idx="13" hasCustomPrompt="1"/>
          </p:nvPr>
        </p:nvSpPr>
        <p:spPr>
          <a:xfrm>
            <a:off x="9340778" y="1011977"/>
            <a:ext cx="838691" cy="152349"/>
          </a:xfrm>
        </p:spPr>
        <p:txBody>
          <a:bodyPr wrap="none" tIns="0" bIns="0" anchor="t">
            <a:spAutoFit/>
          </a:bodyPr>
          <a:lstStyle>
            <a:lvl1pPr marL="0" indent="0" algn="l">
              <a:buNone/>
              <a:defRPr sz="1100" b="1">
                <a:solidFill>
                  <a:schemeClr val="bg1"/>
                </a:solidFill>
              </a:defRPr>
            </a:lvl1pPr>
          </a:lstStyle>
          <a:p>
            <a:pPr lvl="0"/>
            <a:r>
              <a:rPr lang="fr-FR" dirty="0" err="1"/>
              <a:t>Firstname</a:t>
            </a:r>
            <a:endParaRPr lang="fr-FR" dirty="0"/>
          </a:p>
        </p:txBody>
      </p:sp>
      <p:sp>
        <p:nvSpPr>
          <p:cNvPr id="12" name="Espace réservé du texte 7"/>
          <p:cNvSpPr>
            <a:spLocks noGrp="1"/>
          </p:cNvSpPr>
          <p:nvPr>
            <p:ph type="body" sz="quarter" idx="14" hasCustomPrompt="1"/>
          </p:nvPr>
        </p:nvSpPr>
        <p:spPr>
          <a:xfrm>
            <a:off x="9340778" y="822862"/>
            <a:ext cx="816249" cy="152349"/>
          </a:xfrm>
        </p:spPr>
        <p:txBody>
          <a:bodyPr wrap="none" tIns="0" bIns="0" anchor="b">
            <a:spAutoFit/>
          </a:bodyPr>
          <a:lstStyle>
            <a:lvl1pPr marL="0" indent="0" algn="l">
              <a:buNone/>
              <a:defRPr sz="1100" b="1">
                <a:solidFill>
                  <a:schemeClr val="bg1"/>
                </a:solidFill>
              </a:defRPr>
            </a:lvl1pPr>
          </a:lstStyle>
          <a:p>
            <a:pPr lvl="0"/>
            <a:r>
              <a:rPr lang="fr-FR" dirty="0" err="1"/>
              <a:t>Lastname</a:t>
            </a:r>
            <a:endParaRPr lang="fr-FR" dirty="0"/>
          </a:p>
        </p:txBody>
      </p:sp>
      <p:sp>
        <p:nvSpPr>
          <p:cNvPr id="13" name="Rectangle 12"/>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pour une image  7"/>
          <p:cNvSpPr>
            <a:spLocks noGrp="1"/>
          </p:cNvSpPr>
          <p:nvPr>
            <p:ph type="pic" sz="quarter" idx="15" hasCustomPrompt="1"/>
          </p:nvPr>
        </p:nvSpPr>
        <p:spPr>
          <a:xfrm>
            <a:off x="567267" y="5164252"/>
            <a:ext cx="1064237" cy="836498"/>
          </a:xfrm>
          <a:noFill/>
        </p:spPr>
        <p:txBody>
          <a:bodyPr/>
          <a:lstStyle>
            <a:lvl1pPr marL="0" indent="0">
              <a:buNone/>
              <a:defRPr>
                <a:noFill/>
              </a:defRPr>
            </a:lvl1pPr>
          </a:lstStyle>
          <a:p>
            <a:r>
              <a:rPr lang="en-GB" dirty="0"/>
              <a:t>.</a:t>
            </a:r>
            <a:endParaRPr lang="fr-FR" dirty="0"/>
          </a:p>
        </p:txBody>
      </p:sp>
      <p:sp>
        <p:nvSpPr>
          <p:cNvPr id="21" name="Espace réservé pour une image  7"/>
          <p:cNvSpPr>
            <a:spLocks noGrp="1"/>
          </p:cNvSpPr>
          <p:nvPr>
            <p:ph type="pic" sz="quarter" idx="16" hasCustomPrompt="1"/>
          </p:nvPr>
        </p:nvSpPr>
        <p:spPr>
          <a:xfrm>
            <a:off x="1698743" y="5164252"/>
            <a:ext cx="1064237" cy="836498"/>
          </a:xfrm>
          <a:noFill/>
        </p:spPr>
        <p:txBody>
          <a:bodyPr/>
          <a:lstStyle>
            <a:lvl1pPr marL="0" indent="0">
              <a:buNone/>
              <a:defRPr>
                <a:noFill/>
              </a:defRPr>
            </a:lvl1pPr>
          </a:lstStyle>
          <a:p>
            <a:r>
              <a:rPr lang="en-GB" dirty="0"/>
              <a:t>.</a:t>
            </a:r>
            <a:endParaRPr lang="fr-FR" dirty="0"/>
          </a:p>
        </p:txBody>
      </p:sp>
      <p:sp>
        <p:nvSpPr>
          <p:cNvPr id="22" name="Espace réservé pour une image  7"/>
          <p:cNvSpPr>
            <a:spLocks noGrp="1"/>
          </p:cNvSpPr>
          <p:nvPr>
            <p:ph type="pic" sz="quarter" idx="17" hasCustomPrompt="1"/>
          </p:nvPr>
        </p:nvSpPr>
        <p:spPr>
          <a:xfrm>
            <a:off x="2830219" y="5164252"/>
            <a:ext cx="1064237" cy="836498"/>
          </a:xfrm>
          <a:noFill/>
        </p:spPr>
        <p:txBody>
          <a:bodyPr/>
          <a:lstStyle>
            <a:lvl1pPr marL="0" indent="0">
              <a:buNone/>
              <a:defRPr>
                <a:noFill/>
              </a:defRPr>
            </a:lvl1pPr>
          </a:lstStyle>
          <a:p>
            <a:r>
              <a:rPr lang="en-GB" dirty="0"/>
              <a:t>.</a:t>
            </a:r>
            <a:endParaRPr lang="fr-FR" dirty="0"/>
          </a:p>
        </p:txBody>
      </p:sp>
      <p:sp>
        <p:nvSpPr>
          <p:cNvPr id="23" name="Espace réservé pour une image  7"/>
          <p:cNvSpPr>
            <a:spLocks noGrp="1"/>
          </p:cNvSpPr>
          <p:nvPr>
            <p:ph type="pic" sz="quarter" idx="18" hasCustomPrompt="1"/>
          </p:nvPr>
        </p:nvSpPr>
        <p:spPr>
          <a:xfrm>
            <a:off x="3961695" y="5164252"/>
            <a:ext cx="1064237" cy="836498"/>
          </a:xfrm>
          <a:noFill/>
        </p:spPr>
        <p:txBody>
          <a:bodyPr/>
          <a:lstStyle>
            <a:lvl1pPr marL="0" indent="0">
              <a:buNone/>
              <a:defRPr>
                <a:noFill/>
              </a:defRPr>
            </a:lvl1pPr>
          </a:lstStyle>
          <a:p>
            <a:r>
              <a:rPr lang="en-GB" dirty="0"/>
              <a:t>.</a:t>
            </a:r>
            <a:endParaRPr lang="fr-FR" dirty="0"/>
          </a:p>
        </p:txBody>
      </p:sp>
      <p:sp>
        <p:nvSpPr>
          <p:cNvPr id="24" name="Espace réservé pour une image  7"/>
          <p:cNvSpPr>
            <a:spLocks noGrp="1"/>
          </p:cNvSpPr>
          <p:nvPr>
            <p:ph type="pic" sz="quarter" idx="19" hasCustomPrompt="1"/>
          </p:nvPr>
        </p:nvSpPr>
        <p:spPr>
          <a:xfrm>
            <a:off x="5093171" y="5164252"/>
            <a:ext cx="1064237" cy="836498"/>
          </a:xfrm>
          <a:noFill/>
        </p:spPr>
        <p:txBody>
          <a:bodyPr/>
          <a:lstStyle>
            <a:lvl1pPr marL="0" indent="0">
              <a:buNone/>
              <a:defRPr>
                <a:noFill/>
              </a:defRPr>
            </a:lvl1pPr>
          </a:lstStyle>
          <a:p>
            <a:r>
              <a:rPr lang="en-GB" dirty="0"/>
              <a:t>.</a:t>
            </a:r>
            <a:endParaRPr lang="fr-FR" dirty="0"/>
          </a:p>
        </p:txBody>
      </p:sp>
      <p:sp>
        <p:nvSpPr>
          <p:cNvPr id="25" name="Espace réservé pour une image  7"/>
          <p:cNvSpPr>
            <a:spLocks noGrp="1"/>
          </p:cNvSpPr>
          <p:nvPr>
            <p:ph type="pic" sz="quarter" idx="20" hasCustomPrompt="1"/>
          </p:nvPr>
        </p:nvSpPr>
        <p:spPr>
          <a:xfrm>
            <a:off x="6224649" y="5164252"/>
            <a:ext cx="1064237" cy="836498"/>
          </a:xfrm>
          <a:noFill/>
        </p:spPr>
        <p:txBody>
          <a:bodyPr/>
          <a:lstStyle>
            <a:lvl1pPr marL="0" indent="0">
              <a:buNone/>
              <a:defRPr>
                <a:noFill/>
              </a:defRPr>
            </a:lvl1pPr>
          </a:lstStyle>
          <a:p>
            <a:r>
              <a:rPr lang="en-GB" dirty="0"/>
              <a:t>.</a:t>
            </a:r>
            <a:endParaRPr lang="fr-FR" dirty="0"/>
          </a:p>
        </p:txBody>
      </p:sp>
      <p:sp>
        <p:nvSpPr>
          <p:cNvPr id="27" name="Espace réservé du texte 26"/>
          <p:cNvSpPr>
            <a:spLocks noGrp="1"/>
          </p:cNvSpPr>
          <p:nvPr>
            <p:ph type="body" sz="quarter" idx="21" hasCustomPrompt="1"/>
          </p:nvPr>
        </p:nvSpPr>
        <p:spPr>
          <a:xfrm>
            <a:off x="567267" y="2205038"/>
            <a:ext cx="6465887" cy="2663825"/>
          </a:xfrm>
        </p:spPr>
        <p:txBody>
          <a:bodyPr anchor="ctr"/>
          <a:lstStyle>
            <a:lvl1pPr>
              <a:defRPr/>
            </a:lvl1pPr>
            <a:lvl3pPr marL="835025" indent="-228600">
              <a:buFont typeface="Symbol" panose="05050102010706020507" pitchFamily="18" charset="2"/>
              <a:buChar char="-"/>
              <a:defRPr/>
            </a:lvl3pPr>
            <a:lvl4pPr>
              <a:buClr>
                <a:schemeClr val="accent2"/>
              </a:buClr>
              <a:defRPr>
                <a:solidFill>
                  <a:schemeClr val="accent2"/>
                </a:solidFill>
              </a:defRPr>
            </a:lvl4pPr>
            <a:lvl5pPr>
              <a:buClr>
                <a:schemeClr val="accent2"/>
              </a:buClr>
              <a:defRPr>
                <a:solidFill>
                  <a:schemeClr val="accent2"/>
                </a:solidFill>
              </a:defRPr>
            </a:lvl5pPr>
          </a:lstStyle>
          <a:p>
            <a:pPr lvl="0"/>
            <a:r>
              <a:rPr lang="en-US" dirty="0"/>
              <a:t>Key Experience</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9" name="Espace réservé du texte 28"/>
          <p:cNvSpPr>
            <a:spLocks noGrp="1"/>
          </p:cNvSpPr>
          <p:nvPr>
            <p:ph type="body" sz="quarter" idx="22" hasCustomPrompt="1"/>
          </p:nvPr>
        </p:nvSpPr>
        <p:spPr>
          <a:xfrm>
            <a:off x="7712937" y="2209529"/>
            <a:ext cx="1842025"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KEY SKILLS</a:t>
            </a:r>
          </a:p>
        </p:txBody>
      </p:sp>
      <p:sp>
        <p:nvSpPr>
          <p:cNvPr id="30" name="Espace réservé du texte 28"/>
          <p:cNvSpPr>
            <a:spLocks noGrp="1"/>
          </p:cNvSpPr>
          <p:nvPr>
            <p:ph type="body" sz="quarter" idx="23" hasCustomPrompt="1"/>
          </p:nvPr>
        </p:nvSpPr>
        <p:spPr>
          <a:xfrm>
            <a:off x="7712937" y="4105139"/>
            <a:ext cx="1935192"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EDUCATION</a:t>
            </a:r>
          </a:p>
        </p:txBody>
      </p:sp>
      <p:sp>
        <p:nvSpPr>
          <p:cNvPr id="32" name="Espace réservé du texte 31"/>
          <p:cNvSpPr>
            <a:spLocks noGrp="1"/>
          </p:cNvSpPr>
          <p:nvPr>
            <p:ph type="body" sz="quarter" idx="24"/>
          </p:nvPr>
        </p:nvSpPr>
        <p:spPr>
          <a:xfrm>
            <a:off x="7713663" y="2565400"/>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
        <p:nvSpPr>
          <p:cNvPr id="33" name="Espace réservé du texte 31"/>
          <p:cNvSpPr>
            <a:spLocks noGrp="1"/>
          </p:cNvSpPr>
          <p:nvPr>
            <p:ph type="body" sz="quarter" idx="25"/>
          </p:nvPr>
        </p:nvSpPr>
        <p:spPr>
          <a:xfrm>
            <a:off x="7713663" y="4465307"/>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Tree>
    <p:extLst>
      <p:ext uri="{BB962C8B-B14F-4D97-AF65-F5344CB8AC3E}">
        <p14:creationId xmlns:p14="http://schemas.microsoft.com/office/powerpoint/2010/main" val="3224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23"/>
          <p:cNvSpPr>
            <a:spLocks noGrp="1"/>
          </p:cNvSpPr>
          <p:nvPr>
            <p:ph type="body" sz="quarter" idx="12"/>
          </p:nvPr>
        </p:nvSpPr>
        <p:spPr>
          <a:xfrm>
            <a:off x="567266"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22" name="Rectangle 21"/>
          <p:cNvSpPr>
            <a:spLocks/>
          </p:cNvSpPr>
          <p:nvPr userDrawn="1"/>
        </p:nvSpPr>
        <p:spPr>
          <a:xfrm>
            <a:off x="8168941"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27"/>
          <p:cNvSpPr>
            <a:spLocks noGrp="1"/>
          </p:cNvSpPr>
          <p:nvPr>
            <p:ph type="body" sz="quarter" idx="16"/>
          </p:nvPr>
        </p:nvSpPr>
        <p:spPr>
          <a:xfrm>
            <a:off x="8168941"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357188" lvl="0" indent="-357188" algn="ctr"/>
            <a:r>
              <a:rPr lang="en-US"/>
              <a:t>Edit Master text styles</a:t>
            </a:r>
          </a:p>
        </p:txBody>
      </p:sp>
      <p:sp>
        <p:nvSpPr>
          <p:cNvPr id="21" name="Rectangle 20"/>
          <p:cNvSpPr>
            <a:spLocks/>
          </p:cNvSpPr>
          <p:nvPr userDrawn="1"/>
        </p:nvSpPr>
        <p:spPr>
          <a:xfrm>
            <a:off x="4373184"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 Placeholder 25"/>
          <p:cNvSpPr>
            <a:spLocks noGrp="1"/>
          </p:cNvSpPr>
          <p:nvPr>
            <p:ph type="body" sz="quarter" idx="15"/>
          </p:nvPr>
        </p:nvSpPr>
        <p:spPr>
          <a:xfrm>
            <a:off x="4373184"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563165" y="3079623"/>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390214" y="3079623"/>
            <a:ext cx="3034378"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767408" y="3091020"/>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0" name="Espace réservé du pied de page 2">
            <a:extLst>
              <a:ext uri="{FF2B5EF4-FFF2-40B4-BE49-F238E27FC236}">
                <a16:creationId xmlns:a16="http://schemas.microsoft.com/office/drawing/2014/main" id="{B049F9E9-4173-4194-996C-AEFA16A9552F}"/>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31" name="Espace réservé du numéro de diapositive 3">
            <a:extLst>
              <a:ext uri="{FF2B5EF4-FFF2-40B4-BE49-F238E27FC236}">
                <a16:creationId xmlns:a16="http://schemas.microsoft.com/office/drawing/2014/main" id="{28C63528-479C-451A-84F2-0445489F1698}"/>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2096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locks">
    <p:bg>
      <p:bgPr>
        <a:solidFill>
          <a:srgbClr val="EAEBEC"/>
        </a:solidFill>
        <a:effectLst/>
      </p:bgPr>
    </p:bg>
    <p:spTree>
      <p:nvGrpSpPr>
        <p:cNvPr id="1" name=""/>
        <p:cNvGrpSpPr/>
        <p:nvPr/>
      </p:nvGrpSpPr>
      <p:grpSpPr>
        <a:xfrm>
          <a:off x="0" y="0"/>
          <a:ext cx="0" cy="0"/>
          <a:chOff x="0" y="0"/>
          <a:chExt cx="0" cy="0"/>
        </a:xfrm>
      </p:grpSpPr>
      <p:sp>
        <p:nvSpPr>
          <p:cNvPr id="17" name="Freeform 16"/>
          <p:cNvSpPr>
            <a:spLocks/>
          </p:cNvSpPr>
          <p:nvPr userDrawn="1"/>
        </p:nvSpPr>
        <p:spPr>
          <a:xfrm>
            <a:off x="6271001"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27" name="Freeform 26"/>
          <p:cNvSpPr>
            <a:spLocks/>
          </p:cNvSpPr>
          <p:nvPr userDrawn="1"/>
        </p:nvSpPr>
        <p:spPr>
          <a:xfrm>
            <a:off x="569277"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Text Placeholder 27"/>
          <p:cNvSpPr>
            <a:spLocks noGrp="1"/>
          </p:cNvSpPr>
          <p:nvPr>
            <p:ph type="body" sz="quarter" idx="16"/>
          </p:nvPr>
        </p:nvSpPr>
        <p:spPr>
          <a:xfrm>
            <a:off x="569277"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767408"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479704"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2" name="Espace réservé du pied de page 2">
            <a:extLst>
              <a:ext uri="{FF2B5EF4-FFF2-40B4-BE49-F238E27FC236}">
                <a16:creationId xmlns:a16="http://schemas.microsoft.com/office/drawing/2014/main" id="{0797A3D1-57D3-4159-A2E2-11577ACDD375}"/>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3" name="Espace réservé du numéro de diapositive 3">
            <a:extLst>
              <a:ext uri="{FF2B5EF4-FFF2-40B4-BE49-F238E27FC236}">
                <a16:creationId xmlns:a16="http://schemas.microsoft.com/office/drawing/2014/main" id="{5420DE78-631C-4F08-91F8-2A6945F35280}"/>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312020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blocks">
    <p:bg>
      <p:bgPr>
        <a:solidFill>
          <a:srgbClr val="EAEBEC"/>
        </a:solidFill>
        <a:effectLst/>
      </p:bgPr>
    </p:bg>
    <p:spTree>
      <p:nvGrpSpPr>
        <p:cNvPr id="1" name=""/>
        <p:cNvGrpSpPr/>
        <p:nvPr/>
      </p:nvGrpSpPr>
      <p:grpSpPr>
        <a:xfrm>
          <a:off x="0" y="0"/>
          <a:ext cx="0" cy="0"/>
          <a:chOff x="0" y="0"/>
          <a:chExt cx="0" cy="0"/>
        </a:xfrm>
      </p:grpSpPr>
      <p:sp>
        <p:nvSpPr>
          <p:cNvPr id="11" name="Rectangle 10"/>
          <p:cNvSpPr/>
          <p:nvPr userDrawn="1"/>
        </p:nvSpPr>
        <p:spPr>
          <a:xfrm>
            <a:off x="568800" y="1619248"/>
            <a:ext cx="11055036" cy="43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15" name="Espace réservé du texte 14"/>
          <p:cNvSpPr>
            <a:spLocks noGrp="1"/>
          </p:cNvSpPr>
          <p:nvPr>
            <p:ph type="body" sz="quarter" idx="12"/>
          </p:nvPr>
        </p:nvSpPr>
        <p:spPr>
          <a:xfrm>
            <a:off x="565150" y="1346200"/>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9" name="Espace réservé du contenu 2"/>
          <p:cNvSpPr>
            <a:spLocks noGrp="1"/>
          </p:cNvSpPr>
          <p:nvPr>
            <p:ph idx="1" hasCustomPrompt="1"/>
          </p:nvPr>
        </p:nvSpPr>
        <p:spPr>
          <a:xfrm>
            <a:off x="767408" y="3079748"/>
            <a:ext cx="1065718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0" name="Espace réservé du pied de page 2">
            <a:extLst>
              <a:ext uri="{FF2B5EF4-FFF2-40B4-BE49-F238E27FC236}">
                <a16:creationId xmlns:a16="http://schemas.microsoft.com/office/drawing/2014/main" id="{6377C6F3-7B41-4EED-AFE9-F39B25C28962}"/>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1" name="Espace réservé du numéro de diapositive 3">
            <a:extLst>
              <a:ext uri="{FF2B5EF4-FFF2-40B4-BE49-F238E27FC236}">
                <a16:creationId xmlns:a16="http://schemas.microsoft.com/office/drawing/2014/main" id="{ED377882-311C-427A-B811-A3C7D1398975}"/>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427040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5149" y="2082800"/>
            <a:ext cx="11071225" cy="39192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4455" y="2407529"/>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18" name="Espace réservé du pied de page 2">
            <a:extLst>
              <a:ext uri="{FF2B5EF4-FFF2-40B4-BE49-F238E27FC236}">
                <a16:creationId xmlns:a16="http://schemas.microsoft.com/office/drawing/2014/main" id="{67A449D7-5047-4975-84B1-8B85667606E6}"/>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19" name="Espace réservé du numéro de diapositive 3">
            <a:extLst>
              <a:ext uri="{FF2B5EF4-FFF2-40B4-BE49-F238E27FC236}">
                <a16:creationId xmlns:a16="http://schemas.microsoft.com/office/drawing/2014/main" id="{AC936F88-3483-4AE1-8543-23387E8F03EB}"/>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54518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7266" y="1346201"/>
            <a:ext cx="11069108" cy="496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21" name="Espace réservé du pied de page 2">
            <a:extLst>
              <a:ext uri="{FF2B5EF4-FFF2-40B4-BE49-F238E27FC236}">
                <a16:creationId xmlns:a16="http://schemas.microsoft.com/office/drawing/2014/main" id="{AACBD0F8-4FD0-4CC8-AB23-C8F91F69C573}"/>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2" name="Espace réservé du numéro de diapositive 3">
            <a:extLst>
              <a:ext uri="{FF2B5EF4-FFF2-40B4-BE49-F238E27FC236}">
                <a16:creationId xmlns:a16="http://schemas.microsoft.com/office/drawing/2014/main" id="{E922293B-C755-4545-8513-8B8FABB3D326}"/>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17582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3B41EE-DBFB-4A74-B585-D9AF0FBBB59F}"/>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dots_60_chapter.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re 2"/>
          <p:cNvSpPr>
            <a:spLocks noGrp="1"/>
          </p:cNvSpPr>
          <p:nvPr>
            <p:ph type="title" hasCustomPrompt="1"/>
          </p:nvPr>
        </p:nvSpPr>
        <p:spPr>
          <a:xfrm>
            <a:off x="2008882" y="1465398"/>
            <a:ext cx="8501956" cy="559785"/>
          </a:xfrm>
        </p:spPr>
        <p:txBody>
          <a:bodyPr>
            <a:normAutofit/>
          </a:bodyPr>
          <a:lstStyle>
            <a:lvl1pPr marL="901700" indent="0" algn="l">
              <a:defRPr sz="2400" baseline="0"/>
            </a:lvl1pPr>
          </a:lstStyle>
          <a:p>
            <a:r>
              <a:rPr lang="en-GB" dirty="0"/>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12" name="Espace réservé du texte 11"/>
          <p:cNvSpPr>
            <a:spLocks noGrp="1"/>
          </p:cNvSpPr>
          <p:nvPr>
            <p:ph type="body" sz="quarter" idx="14" hasCustomPrompt="1"/>
          </p:nvPr>
        </p:nvSpPr>
        <p:spPr>
          <a:xfrm>
            <a:off x="1752233" y="2731128"/>
            <a:ext cx="475192" cy="3473347"/>
          </a:xfr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endParaRPr lang="en-GB" dirty="0"/>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dirty="0">
                <a:solidFill>
                  <a:srgbClr val="595959"/>
                </a:solidFill>
              </a:rPr>
              <a:t>There are two text areas:</a:t>
            </a:r>
          </a:p>
          <a:p>
            <a:pPr marL="171450" indent="-171450">
              <a:buFont typeface="Arial" panose="020B0604020202020204" pitchFamily="34" charset="0"/>
              <a:buChar char="•"/>
            </a:pPr>
            <a:r>
              <a:rPr lang="en-GB" sz="1000" dirty="0">
                <a:solidFill>
                  <a:srgbClr val="595959"/>
                </a:solidFill>
              </a:rPr>
              <a:t>The 1</a:t>
            </a:r>
            <a:r>
              <a:rPr lang="en-GB" sz="1000" baseline="30000" dirty="0">
                <a:solidFill>
                  <a:srgbClr val="595959"/>
                </a:solidFill>
              </a:rPr>
              <a:t>st</a:t>
            </a:r>
            <a:r>
              <a:rPr lang="en-GB" sz="1000" dirty="0">
                <a:solidFill>
                  <a:srgbClr val="595959"/>
                </a:solidFill>
              </a:rPr>
              <a:t> one is for the number of chapter. Click on “enter” between each number</a:t>
            </a:r>
          </a:p>
          <a:p>
            <a:pPr marL="171450" indent="-171450">
              <a:buFont typeface="Arial" panose="020B0604020202020204" pitchFamily="34" charset="0"/>
              <a:buChar char="•"/>
            </a:pPr>
            <a:r>
              <a:rPr lang="en-GB" sz="1000" dirty="0">
                <a:solidFill>
                  <a:srgbClr val="595959"/>
                </a:solidFill>
              </a:rPr>
              <a:t>The 2</a:t>
            </a:r>
            <a:r>
              <a:rPr lang="en-GB" sz="1000" baseline="30000" dirty="0">
                <a:solidFill>
                  <a:srgbClr val="595959"/>
                </a:solidFill>
              </a:rPr>
              <a:t>nd</a:t>
            </a:r>
            <a:r>
              <a:rPr lang="en-GB" sz="1000" dirty="0">
                <a:solidFill>
                  <a:srgbClr val="595959"/>
                </a:solidFill>
              </a:rPr>
              <a:t> one is for the name of chapter. Click “enter” between each text</a:t>
            </a:r>
          </a:p>
        </p:txBody>
      </p:sp>
      <p:sp>
        <p:nvSpPr>
          <p:cNvPr id="10" name="Rectangle 9"/>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171A81B0-3BC7-455F-8967-F3A4321BADA8}"/>
              </a:ext>
            </a:extLst>
          </p:cNvPr>
          <p:cNvPicPr>
            <a:picLocks noChangeAspect="1"/>
          </p:cNvPicPr>
          <p:nvPr userDrawn="1"/>
        </p:nvPicPr>
        <p:blipFill>
          <a:blip r:embed="rId4"/>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4255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s (3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288147"/>
          </a:xfrm>
          <a:prstGeom prst="rect">
            <a:avLst/>
          </a:prstGeom>
        </p:spPr>
        <p:txBody>
          <a:bodyPr vert="horz" wrap="square" lIns="0" tIns="36000" rIns="0" bIns="36000" rtlCol="0" anchor="t" anchorCtr="0">
            <a:spAutoFit/>
          </a:bodyPr>
          <a:lstStyle/>
          <a:p>
            <a:pPr lvl="0" indent="144000" algn="just">
              <a:lnSpc>
                <a:spcPct val="100000"/>
              </a:lnSpc>
              <a:spcBef>
                <a:spcPts val="600"/>
              </a:spcBef>
              <a:buClr>
                <a:schemeClr val="tx2"/>
              </a:buClr>
              <a:buSzPct val="120000"/>
              <a:buFont typeface="Segoe UI" panose="020B0502040204020203" pitchFamily="34" charset="0"/>
              <a:buChar char="–"/>
            </a:pPr>
            <a:endParaRPr lang="en-GB" sz="1400" b="0" dirty="0">
              <a:solidFill>
                <a:schemeClr val="accent2"/>
              </a:solidFill>
            </a:endParaRPr>
          </a:p>
        </p:txBody>
      </p:sp>
      <p:sp>
        <p:nvSpPr>
          <p:cNvPr id="24" name="Text Placeholder 23"/>
          <p:cNvSpPr>
            <a:spLocks noGrp="1"/>
          </p:cNvSpPr>
          <p:nvPr>
            <p:ph type="body" sz="quarter" idx="12"/>
          </p:nvPr>
        </p:nvSpPr>
        <p:spPr>
          <a:xfrm>
            <a:off x="567266"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8168941"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6" name="Text Placeholder 25"/>
          <p:cNvSpPr>
            <a:spLocks noGrp="1"/>
          </p:cNvSpPr>
          <p:nvPr>
            <p:ph type="body" sz="quarter" idx="15"/>
          </p:nvPr>
        </p:nvSpPr>
        <p:spPr>
          <a:xfrm>
            <a:off x="4373184"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376018" y="1751383"/>
            <a:ext cx="3443893"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203068" y="1751383"/>
            <a:ext cx="341753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580261" y="1762780"/>
            <a:ext cx="3438665"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7" name="Espace réservé du pied de page 3">
            <a:extLst>
              <a:ext uri="{FF2B5EF4-FFF2-40B4-BE49-F238E27FC236}">
                <a16:creationId xmlns:a16="http://schemas.microsoft.com/office/drawing/2014/main" id="{F45B891B-791E-4F0C-A66E-602214B7F463}"/>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7" name="Espace réservé du numéro de diapositive 4">
            <a:extLst>
              <a:ext uri="{FF2B5EF4-FFF2-40B4-BE49-F238E27FC236}">
                <a16:creationId xmlns:a16="http://schemas.microsoft.com/office/drawing/2014/main" id="{8EBE7EF9-9BB0-4038-A77C-A7571A30784E}"/>
              </a:ext>
            </a:extLst>
          </p:cNvPr>
          <p:cNvSpPr>
            <a:spLocks noGrp="1"/>
          </p:cNvSpPr>
          <p:nvPr>
            <p:ph type="sldNum" sz="quarter" idx="25"/>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7392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s (2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569277"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577261" y="1762780"/>
            <a:ext cx="5345215"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289557" y="1762780"/>
            <a:ext cx="5334643"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4" name="Espace réservé du pied de page 3">
            <a:extLst>
              <a:ext uri="{FF2B5EF4-FFF2-40B4-BE49-F238E27FC236}">
                <a16:creationId xmlns:a16="http://schemas.microsoft.com/office/drawing/2014/main" id="{555C24C4-81C7-4DEB-8493-0A608729CA19}"/>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0" name="Espace réservé du numéro de diapositive 4">
            <a:extLst>
              <a:ext uri="{FF2B5EF4-FFF2-40B4-BE49-F238E27FC236}">
                <a16:creationId xmlns:a16="http://schemas.microsoft.com/office/drawing/2014/main" id="{65D80504-8E91-457F-BE85-62BB5EBC0227}"/>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355161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6"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7" name="Espace réservé du pied de page 3">
            <a:extLst>
              <a:ext uri="{FF2B5EF4-FFF2-40B4-BE49-F238E27FC236}">
                <a16:creationId xmlns:a16="http://schemas.microsoft.com/office/drawing/2014/main" id="{1D1C224E-057C-47EA-9AAA-F3A6E9ED85EC}"/>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8" name="Espace réservé du numéro de diapositive 4">
            <a:extLst>
              <a:ext uri="{FF2B5EF4-FFF2-40B4-BE49-F238E27FC236}">
                <a16:creationId xmlns:a16="http://schemas.microsoft.com/office/drawing/2014/main" id="{58369642-EDDF-4D46-BB0C-775EED1BB143}"/>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28886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Espace réservé du pied de page 3">
            <a:extLst>
              <a:ext uri="{FF2B5EF4-FFF2-40B4-BE49-F238E27FC236}">
                <a16:creationId xmlns:a16="http://schemas.microsoft.com/office/drawing/2014/main" id="{09A2701D-2C60-4365-ADF6-96250D95E29B}"/>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7" name="Espace réservé du numéro de diapositive 4">
            <a:extLst>
              <a:ext uri="{FF2B5EF4-FFF2-40B4-BE49-F238E27FC236}">
                <a16:creationId xmlns:a16="http://schemas.microsoft.com/office/drawing/2014/main" id="{510C98EF-C020-411D-8224-A4E871FFA42A}"/>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42121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for use with macros)">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002632"/>
            <a:ext cx="10515600" cy="2852737"/>
          </a:xfrm>
        </p:spPr>
        <p:txBody>
          <a:bodyPr anchor="ctr">
            <a:normAutofit/>
          </a:bodyPr>
          <a:lstStyle>
            <a:lvl1pPr>
              <a:defRPr sz="4200" b="1">
                <a:solidFill>
                  <a:schemeClr val="bg1"/>
                </a:solidFill>
                <a:latin typeface="+mn-lt"/>
              </a:defRPr>
            </a:lvl1pPr>
          </a:lstStyle>
          <a:p>
            <a:r>
              <a:rPr lang="en-US"/>
              <a:t>Click to edit Master title style</a:t>
            </a:r>
            <a:endParaRPr lang="fr-FR" dirty="0"/>
          </a:p>
        </p:txBody>
      </p:sp>
      <p:sp>
        <p:nvSpPr>
          <p:cNvPr id="5" name="Rectangle 4"/>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6" name="Image 17">
            <a:extLst>
              <a:ext uri="{FF2B5EF4-FFF2-40B4-BE49-F238E27FC236}">
                <a16:creationId xmlns:a16="http://schemas.microsoft.com/office/drawing/2014/main" id="{903B7492-9EA4-4069-89A4-2846AAABE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46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3" name="Espace réservé du contenu 2"/>
          <p:cNvSpPr>
            <a:spLocks noGrp="1"/>
          </p:cNvSpPr>
          <p:nvPr>
            <p:ph idx="1" hasCustomPrompt="1"/>
          </p:nvPr>
        </p:nvSpPr>
        <p:spPr>
          <a:xfrm>
            <a:off x="2218014" y="3080446"/>
            <a:ext cx="7755973" cy="1165960"/>
          </a:xfrm>
        </p:spPr>
        <p:txBody>
          <a:bodyPr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Slide Number Placeholder 5"/>
          <p:cNvSpPr>
            <a:spLocks noGrp="1"/>
          </p:cNvSpPr>
          <p:nvPr>
            <p:ph type="sldNum" sz="quarter" idx="12"/>
          </p:nvPr>
        </p:nvSpPr>
        <p:spPr>
          <a:xfrm>
            <a:off x="11264733" y="6454800"/>
            <a:ext cx="360001" cy="262800"/>
          </a:xfrm>
          <a:prstGeom prst="rect">
            <a:avLst/>
          </a:prstGeom>
        </p:spPr>
        <p:txBody>
          <a:bodyPr/>
          <a:lstStyle/>
          <a:p>
            <a:fld id="{04118672-A67E-450C-B5F0-6774677CF265}" type="slidenum">
              <a:rPr lang="fr-FR" smtClean="0"/>
              <a:t>‹#›</a:t>
            </a:fld>
            <a:endParaRPr lang="fr-FR" dirty="0"/>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5077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s (more dense)">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9" name="Espace réservé du contenu 2"/>
          <p:cNvSpPr>
            <a:spLocks noGrp="1"/>
          </p:cNvSpPr>
          <p:nvPr>
            <p:ph idx="1" hasCustomPrompt="1"/>
          </p:nvPr>
        </p:nvSpPr>
        <p:spPr>
          <a:xfrm>
            <a:off x="567268" y="3080446"/>
            <a:ext cx="11057466" cy="1165960"/>
          </a:xfrm>
        </p:spPr>
        <p:txBody>
          <a:bodyPr wrap="square"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Tree>
    <p:extLst>
      <p:ext uri="{BB962C8B-B14F-4D97-AF65-F5344CB8AC3E}">
        <p14:creationId xmlns:p14="http://schemas.microsoft.com/office/powerpoint/2010/main" val="1940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spTree>
      <p:nvGrpSpPr>
        <p:cNvPr id="1" name=""/>
        <p:cNvGrpSpPr/>
        <p:nvPr/>
      </p:nvGrpSpPr>
      <p:grpSpPr>
        <a:xfrm>
          <a:off x="0" y="0"/>
          <a:ext cx="0" cy="0"/>
          <a:chOff x="0" y="0"/>
          <a:chExt cx="0" cy="0"/>
        </a:xfrm>
      </p:grpSpPr>
      <p:sp>
        <p:nvSpPr>
          <p:cNvPr id="2" name="Titre 1"/>
          <p:cNvSpPr>
            <a:spLocks noGrp="1"/>
          </p:cNvSpPr>
          <p:nvPr>
            <p:ph type="title"/>
          </p:nvPr>
        </p:nvSpPr>
        <p:spPr>
          <a:xfrm>
            <a:off x="567266" y="3129792"/>
            <a:ext cx="11057467" cy="598419"/>
          </a:xfrm>
        </p:spPr>
        <p:txBody>
          <a:bodyPr anchor="ctr">
            <a:spAutoFit/>
          </a:bodyPr>
          <a:lstStyle>
            <a:lvl1pPr>
              <a:defRPr sz="3200"/>
            </a:lvl1pPr>
          </a:lstStyle>
          <a:p>
            <a:r>
              <a:rPr lang="en-US"/>
              <a:t>Click to edit Master title style</a:t>
            </a:r>
            <a:endParaRPr lang="fr-FR" dirty="0"/>
          </a:p>
        </p:txBody>
      </p:sp>
      <p:sp>
        <p:nvSpPr>
          <p:cNvPr id="6" name="Shape 362"/>
          <p:cNvSpPr/>
          <p:nvPr userDrawn="1"/>
        </p:nvSpPr>
        <p:spPr>
          <a:xfrm>
            <a:off x="5833836" y="2917325"/>
            <a:ext cx="524328" cy="0"/>
          </a:xfrm>
          <a:prstGeom prst="line">
            <a:avLst/>
          </a:prstGeom>
          <a:ln w="6350">
            <a:solidFill>
              <a:schemeClr val="tx2"/>
            </a:solidFill>
            <a:miter lim="400000"/>
          </a:ln>
        </p:spPr>
        <p:txBody>
          <a:bodyPr lIns="50800" tIns="50800" rIns="50800" bIns="50800" anchor="ctr"/>
          <a:lstStyle/>
          <a:p>
            <a:pPr>
              <a:defRPr sz="3200"/>
            </a:pPr>
            <a:endParaRPr/>
          </a:p>
        </p:txBody>
      </p:sp>
      <p:sp>
        <p:nvSpPr>
          <p:cNvPr id="10" name="Shape 362"/>
          <p:cNvSpPr/>
          <p:nvPr userDrawn="1"/>
        </p:nvSpPr>
        <p:spPr>
          <a:xfrm>
            <a:off x="5833836" y="3941791"/>
            <a:ext cx="524328" cy="0"/>
          </a:xfrm>
          <a:prstGeom prst="line">
            <a:avLst/>
          </a:prstGeom>
          <a:ln w="6350">
            <a:solidFill>
              <a:schemeClr val="tx2"/>
            </a:solidFill>
            <a:miter lim="400000"/>
          </a:ln>
        </p:spPr>
        <p:txBody>
          <a:bodyPr lIns="50800" tIns="50800" rIns="50800" bIns="50800" anchor="ctr"/>
          <a:lstStyle/>
          <a:p>
            <a:pPr>
              <a:defRPr sz="3200"/>
            </a:pPr>
            <a:endParaRPr/>
          </a:p>
        </p:txBody>
      </p:sp>
      <p:pic>
        <p:nvPicPr>
          <p:cNvPr id="8" name="Picture 7">
            <a:extLst>
              <a:ext uri="{FF2B5EF4-FFF2-40B4-BE49-F238E27FC236}">
                <a16:creationId xmlns:a16="http://schemas.microsoft.com/office/drawing/2014/main" id="{4FA885F7-9DF9-45AA-B0DB-47F1715AE1DD}"/>
              </a:ext>
            </a:extLst>
          </p:cNvPr>
          <p:cNvPicPr>
            <a:picLocks noChangeAspect="1"/>
          </p:cNvPicPr>
          <p:nvPr userDrawn="1"/>
        </p:nvPicPr>
        <p:blipFill>
          <a:blip r:embed="rId2"/>
          <a:stretch>
            <a:fillRect/>
          </a:stretch>
        </p:blipFill>
        <p:spPr>
          <a:xfrm>
            <a:off x="623392" y="6453336"/>
            <a:ext cx="1296144" cy="314908"/>
          </a:xfrm>
          <a:prstGeom prst="rect">
            <a:avLst/>
          </a:prstGeom>
        </p:spPr>
      </p:pic>
      <p:sp>
        <p:nvSpPr>
          <p:cNvPr id="9" name="TextBox 8">
            <a:extLst>
              <a:ext uri="{FF2B5EF4-FFF2-40B4-BE49-F238E27FC236}">
                <a16:creationId xmlns:a16="http://schemas.microsoft.com/office/drawing/2014/main" id="{CD8F855F-F320-4A5D-B08B-4A6242705190}"/>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Image 6">
            <a:extLst>
              <a:ext uri="{FF2B5EF4-FFF2-40B4-BE49-F238E27FC236}">
                <a16:creationId xmlns:a16="http://schemas.microsoft.com/office/drawing/2014/main" id="{05BCAB77-D8E6-4BC0-A6FF-09A3B94DD3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64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9" name="Espace réservé du texte 8"/>
          <p:cNvSpPr>
            <a:spLocks noGrp="1"/>
          </p:cNvSpPr>
          <p:nvPr>
            <p:ph type="body" sz="quarter" idx="13"/>
          </p:nvPr>
        </p:nvSpPr>
        <p:spPr>
          <a:xfrm>
            <a:off x="1460498" y="1860331"/>
            <a:ext cx="9271002" cy="3137338"/>
          </a:xfrm>
        </p:spPr>
        <p:txBody>
          <a:bodyPr anchor="ctr">
            <a:normAutofit/>
          </a:bodyPr>
          <a:lstStyle>
            <a:lvl1pPr marL="0" indent="0" algn="ctr">
              <a:lnSpc>
                <a:spcPct val="120000"/>
              </a:lnSpc>
              <a:buNone/>
              <a:defRPr sz="3200">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a:t>Edit Master text styles</a:t>
            </a:r>
          </a:p>
        </p:txBody>
      </p:sp>
      <p:sp>
        <p:nvSpPr>
          <p:cNvPr id="8"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2463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rgbClr val="797A7B"/>
        </a:solidFill>
        <a:effectLst/>
      </p:bgPr>
    </p:bg>
    <p:spTree>
      <p:nvGrpSpPr>
        <p:cNvPr id="1" name=""/>
        <p:cNvGrpSpPr/>
        <p:nvPr/>
      </p:nvGrpSpPr>
      <p:grpSpPr>
        <a:xfrm>
          <a:off x="0" y="0"/>
          <a:ext cx="0" cy="0"/>
          <a:chOff x="0" y="0"/>
          <a:chExt cx="0" cy="0"/>
        </a:xfrm>
      </p:grpSpPr>
      <p:sp>
        <p:nvSpPr>
          <p:cNvPr id="6" name="Espace réservé du texte 8"/>
          <p:cNvSpPr>
            <a:spLocks noGrp="1"/>
          </p:cNvSpPr>
          <p:nvPr>
            <p:ph type="body" sz="quarter" idx="13" hasCustomPrompt="1"/>
          </p:nvPr>
        </p:nvSpPr>
        <p:spPr>
          <a:xfrm>
            <a:off x="555625" y="1860331"/>
            <a:ext cx="11080748" cy="3137338"/>
          </a:xfrm>
        </p:spPr>
        <p:txBody>
          <a:bodyPr anchor="ctr">
            <a:normAutofit/>
          </a:bodyPr>
          <a:lstStyle>
            <a:lvl1pPr marL="0" indent="0" algn="ctr">
              <a:lnSpc>
                <a:spcPts val="4600"/>
              </a:lnSpc>
              <a:spcBef>
                <a:spcPts val="0"/>
              </a:spcBef>
              <a:buNone/>
              <a:defRPr sz="3200">
                <a:solidFill>
                  <a:schemeClr val="bg1"/>
                </a:solidFill>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dirty="0"/>
              <a:t>Your key messages</a:t>
            </a:r>
          </a:p>
        </p:txBody>
      </p:sp>
      <p:sp>
        <p:nvSpPr>
          <p:cNvPr id="5" name="Rectangle 4"/>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pic>
        <p:nvPicPr>
          <p:cNvPr id="8" name="Picture 7">
            <a:extLst>
              <a:ext uri="{FF2B5EF4-FFF2-40B4-BE49-F238E27FC236}">
                <a16:creationId xmlns:a16="http://schemas.microsoft.com/office/drawing/2014/main" id="{72105254-6B1D-4ACD-B55F-3F61321DBE20}"/>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9" name="Picture 12">
            <a:extLst>
              <a:ext uri="{FF2B5EF4-FFF2-40B4-BE49-F238E27FC236}">
                <a16:creationId xmlns:a16="http://schemas.microsoft.com/office/drawing/2014/main" id="{1574AC42-A1CF-4D44-9F24-14B4EDCB1548}"/>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40113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on the lef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6164054" y="0"/>
            <a:ext cx="60279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6595352" y="871537"/>
            <a:ext cx="5041023" cy="3376663"/>
          </a:xfrm>
        </p:spPr>
        <p:txBody>
          <a:bodyPr bIns="72000" anchor="b">
            <a:normAutofit/>
          </a:bodyPr>
          <a:lstStyle>
            <a:lvl1pPr marL="0" indent="0">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6595352" y="4248200"/>
            <a:ext cx="5041023" cy="1946225"/>
          </a:xfrm>
        </p:spPr>
        <p:txBody>
          <a:bodyPr tIns="72000" anchor="t">
            <a:normAutofit/>
          </a:bodyPr>
          <a:lstStyle>
            <a:lvl1pPr marL="0" indent="0">
              <a:buNone/>
              <a:defRPr sz="1600" b="0">
                <a:solidFill>
                  <a:schemeClr val="bg1">
                    <a:alpha val="50000"/>
                  </a:schemeClr>
                </a:solidFill>
              </a:defRPr>
            </a:lvl1pPr>
          </a:lstStyle>
          <a:p>
            <a:pPr lvl="0"/>
            <a:r>
              <a:rPr lang="en-GB"/>
              <a:t>Name</a:t>
            </a:r>
            <a:endParaRPr lang="en-GB" dirty="0"/>
          </a:p>
        </p:txBody>
      </p:sp>
      <p:sp>
        <p:nvSpPr>
          <p:cNvPr id="17" name="Rectangle 16"/>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4" name="Picture 13">
            <a:extLst>
              <a:ext uri="{FF2B5EF4-FFF2-40B4-BE49-F238E27FC236}">
                <a16:creationId xmlns:a16="http://schemas.microsoft.com/office/drawing/2014/main" id="{A494F2F8-3F3F-428F-AF4B-7BD1ED0CB82C}"/>
              </a:ext>
            </a:extLst>
          </p:cNvPr>
          <p:cNvPicPr>
            <a:picLocks noChangeAspect="1"/>
          </p:cNvPicPr>
          <p:nvPr userDrawn="1"/>
        </p:nvPicPr>
        <p:blipFill>
          <a:blip r:embed="rId2"/>
          <a:stretch>
            <a:fillRect/>
          </a:stretch>
        </p:blipFill>
        <p:spPr>
          <a:xfrm>
            <a:off x="623392" y="6453336"/>
            <a:ext cx="1296144" cy="314908"/>
          </a:xfrm>
          <a:prstGeom prst="rect">
            <a:avLst/>
          </a:prstGeom>
        </p:spPr>
      </p:pic>
      <p:pic>
        <p:nvPicPr>
          <p:cNvPr id="15" name="Picture 14">
            <a:extLst>
              <a:ext uri="{FF2B5EF4-FFF2-40B4-BE49-F238E27FC236}">
                <a16:creationId xmlns:a16="http://schemas.microsoft.com/office/drawing/2014/main" id="{1A00A62D-0099-48E0-AA5E-2500F80B41D8}"/>
              </a:ext>
            </a:extLst>
          </p:cNvPr>
          <p:cNvPicPr>
            <a:picLocks/>
          </p:cNvPicPr>
          <p:nvPr userDrawn="1"/>
        </p:nvPicPr>
        <p:blipFill rotWithShape="1">
          <a:blip r:embed="rId3">
            <a:extLst>
              <a:ext uri="{28A0092B-C50C-407E-A947-70E740481C1C}">
                <a14:useLocalDpi xmlns:a14="http://schemas.microsoft.com/office/drawing/2010/main" val="0"/>
              </a:ext>
            </a:extLst>
          </a:blip>
          <a:srcRect l="1" r="50403"/>
          <a:stretch/>
        </p:blipFill>
        <p:spPr>
          <a:xfrm>
            <a:off x="0" y="0"/>
            <a:ext cx="6164054" cy="6870722"/>
          </a:xfrm>
          <a:prstGeom prst="rect">
            <a:avLst/>
          </a:prstGeom>
        </p:spPr>
      </p:pic>
    </p:spTree>
    <p:extLst>
      <p:ext uri="{BB962C8B-B14F-4D97-AF65-F5344CB8AC3E}">
        <p14:creationId xmlns:p14="http://schemas.microsoft.com/office/powerpoint/2010/main" val="20389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67267" y="314325"/>
            <a:ext cx="11057467" cy="559785"/>
          </a:xfrm>
          <a:prstGeom prst="rect">
            <a:avLst/>
          </a:prstGeom>
        </p:spPr>
        <p:txBody>
          <a:bodyPr vert="horz" lIns="91440" tIns="45720" rIns="91440" bIns="108000" rtlCol="0" anchor="b">
            <a:normAutofit/>
          </a:bodyPr>
          <a:lstStyle/>
          <a:p>
            <a:endParaRPr lang="en-GB" dirty="0"/>
          </a:p>
        </p:txBody>
      </p:sp>
      <p:sp>
        <p:nvSpPr>
          <p:cNvPr id="3" name="Espace réservé du texte 2"/>
          <p:cNvSpPr>
            <a:spLocks noGrp="1"/>
          </p:cNvSpPr>
          <p:nvPr>
            <p:ph type="body" idx="1"/>
          </p:nvPr>
        </p:nvSpPr>
        <p:spPr>
          <a:xfrm>
            <a:off x="567267" y="1817914"/>
            <a:ext cx="11057467" cy="4359049"/>
          </a:xfrm>
          <a:prstGeom prst="rect">
            <a:avLst/>
          </a:prstGeom>
        </p:spPr>
        <p:txBody>
          <a:bodyPr vert="horz" lIns="91440" tIns="45720" rIns="91440" bIns="45720" rtlCol="0">
            <a:normAutofit/>
          </a:bodyPr>
          <a:lstStyle/>
          <a:p>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marL="835025" lvl="2" indent="-228600" algn="l" defTabSz="914400" rtl="0" eaLnBrk="1" latinLnBrk="0" hangingPunct="1">
              <a:lnSpc>
                <a:spcPct val="90000"/>
              </a:lnSpc>
              <a:spcBef>
                <a:spcPts val="900"/>
              </a:spcBef>
              <a:buClr>
                <a:srgbClr val="C4C8CB"/>
              </a:buClr>
              <a:buSzPct val="100000"/>
              <a:buFont typeface="Segoe UI" panose="020B0502040204020203" pitchFamily="34" charset="0"/>
              <a:buChar char="–"/>
              <a:tabLst/>
            </a:pPr>
            <a:r>
              <a:rPr lang="fr-FR" dirty="0"/>
              <a:t>Insert </a:t>
            </a:r>
            <a:r>
              <a:rPr lang="fr-FR" dirty="0" err="1"/>
              <a:t>your</a:t>
            </a:r>
            <a:r>
              <a:rPr lang="fr-FR" dirty="0"/>
              <a:t> content </a:t>
            </a:r>
            <a:r>
              <a:rPr lang="fr-FR" dirty="0" err="1"/>
              <a:t>level</a:t>
            </a:r>
            <a:r>
              <a:rPr lang="fr-FR" dirty="0"/>
              <a:t> 3 </a:t>
            </a:r>
          </a:p>
          <a:p>
            <a:pPr lvl="0"/>
            <a:endParaRPr lang="en-GB" dirty="0"/>
          </a:p>
        </p:txBody>
      </p:sp>
      <p:sp>
        <p:nvSpPr>
          <p:cNvPr id="12" name="Shape 356"/>
          <p:cNvSpPr/>
          <p:nvPr userDrawn="1"/>
        </p:nvSpPr>
        <p:spPr>
          <a:xfrm>
            <a:off x="567267" y="6356350"/>
            <a:ext cx="11057467" cy="0"/>
          </a:xfrm>
          <a:prstGeom prst="line">
            <a:avLst/>
          </a:prstGeom>
          <a:ln w="12700">
            <a:solidFill>
              <a:srgbClr val="A6AAA9"/>
            </a:solidFill>
            <a:miter lim="400000"/>
          </a:ln>
        </p:spPr>
        <p:txBody>
          <a:bodyPr lIns="50800" tIns="50800" rIns="50800" bIns="50800" anchor="ctr"/>
          <a:lstStyle/>
          <a:p>
            <a:pPr>
              <a:defRPr sz="3200"/>
            </a:pPr>
            <a:endParaRPr lang="en-GB" dirty="0"/>
          </a:p>
        </p:txBody>
      </p:sp>
      <p:sp>
        <p:nvSpPr>
          <p:cNvPr id="9" name="Rectangle 8"/>
          <p:cNvSpPr/>
          <p:nvPr userDrawn="1"/>
        </p:nvSpPr>
        <p:spPr>
          <a:xfrm>
            <a:off x="11264733" y="6326612"/>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4">
            <a:extLst>
              <a:ext uri="{FF2B5EF4-FFF2-40B4-BE49-F238E27FC236}">
                <a16:creationId xmlns:a16="http://schemas.microsoft.com/office/drawing/2014/main" id="{8FC2F7EA-8AB8-4CF2-BF71-5EF3739057E7}"/>
              </a:ext>
            </a:extLst>
          </p:cNvPr>
          <p:cNvSpPr>
            <a:spLocks noGrp="1"/>
          </p:cNvSpPr>
          <p:nvPr>
            <p:ph type="ftr" sz="quarter" idx="3"/>
          </p:nvPr>
        </p:nvSpPr>
        <p:spPr>
          <a:xfrm>
            <a:off x="2553624" y="6453336"/>
            <a:ext cx="8741589" cy="268139"/>
          </a:xfrm>
          <a:prstGeom prst="rect">
            <a:avLst/>
          </a:prstGeom>
        </p:spPr>
        <p:txBody>
          <a:bodyPr vert="horz" lIns="91440" tIns="45720" rIns="180000" bIns="45720" rtlCol="0" anchor="ctr"/>
          <a:lstStyle>
            <a:lvl1pPr algn="r">
              <a:defRPr sz="900" b="0">
                <a:solidFill>
                  <a:schemeClr val="tx1">
                    <a:tint val="75000"/>
                  </a:schemeClr>
                </a:solidFill>
              </a:defRPr>
            </a:lvl1pPr>
          </a:lstStyle>
          <a:p>
            <a:r>
              <a:rPr lang="de-CH"/>
              <a:t>Title of the presentation</a:t>
            </a:r>
            <a:endParaRPr lang="de-CH" noProof="0" dirty="0"/>
          </a:p>
        </p:txBody>
      </p:sp>
      <p:sp>
        <p:nvSpPr>
          <p:cNvPr id="11" name="Espace réservé du numéro de diapositive 5">
            <a:extLst>
              <a:ext uri="{FF2B5EF4-FFF2-40B4-BE49-F238E27FC236}">
                <a16:creationId xmlns:a16="http://schemas.microsoft.com/office/drawing/2014/main" id="{31042915-7B82-492C-8AA0-408763B4C96E}"/>
              </a:ext>
            </a:extLst>
          </p:cNvPr>
          <p:cNvSpPr>
            <a:spLocks noGrp="1"/>
          </p:cNvSpPr>
          <p:nvPr>
            <p:ph type="sldNum" sz="quarter" idx="4"/>
          </p:nvPr>
        </p:nvSpPr>
        <p:spPr>
          <a:xfrm>
            <a:off x="11264734" y="6453336"/>
            <a:ext cx="360000" cy="263014"/>
          </a:xfrm>
          <a:prstGeom prst="rect">
            <a:avLst/>
          </a:prstGeom>
        </p:spPr>
        <p:txBody>
          <a:bodyPr vert="horz" wrap="none" lIns="91440" tIns="45720" rIns="91440" bIns="45720" rtlCol="0" anchor="ctr"/>
          <a:lstStyle>
            <a:lvl1pPr algn="ctr">
              <a:defRPr sz="900" b="1">
                <a:solidFill>
                  <a:schemeClr val="tx1">
                    <a:tint val="75000"/>
                  </a:schemeClr>
                </a:solidFill>
              </a:defRPr>
            </a:lvl1pPr>
          </a:lstStyle>
          <a:p>
            <a:fld id="{04118672-A67E-450C-B5F0-6774677CF265}" type="slidenum">
              <a:rPr lang="en-GB" smtClean="0"/>
              <a:pPr/>
              <a:t>‹#›</a:t>
            </a:fld>
            <a:endParaRPr lang="en-GB" dirty="0"/>
          </a:p>
        </p:txBody>
      </p:sp>
      <p:sp>
        <p:nvSpPr>
          <p:cNvPr id="14" name="TextBox 13">
            <a:extLst>
              <a:ext uri="{FF2B5EF4-FFF2-40B4-BE49-F238E27FC236}">
                <a16:creationId xmlns:a16="http://schemas.microsoft.com/office/drawing/2014/main" id="{FEE61724-BAED-4D51-9AE4-20BDCA39C6A5}"/>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3" name="Picture 12">
            <a:extLst>
              <a:ext uri="{FF2B5EF4-FFF2-40B4-BE49-F238E27FC236}">
                <a16:creationId xmlns:a16="http://schemas.microsoft.com/office/drawing/2014/main" id="{C847AED9-E410-4FB6-BC26-585511C77667}"/>
              </a:ext>
            </a:extLst>
          </p:cNvPr>
          <p:cNvPicPr>
            <a:picLocks noChangeAspect="1"/>
          </p:cNvPicPr>
          <p:nvPr userDrawn="1"/>
        </p:nvPicPr>
        <p:blipFill>
          <a:blip r:embed="rId25"/>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49" r:id="rId3"/>
    <p:sldLayoutId id="2147483650" r:id="rId4"/>
    <p:sldLayoutId id="2147483692" r:id="rId5"/>
    <p:sldLayoutId id="2147483682" r:id="rId6"/>
    <p:sldLayoutId id="2147483671" r:id="rId7"/>
    <p:sldLayoutId id="2147483673" r:id="rId8"/>
    <p:sldLayoutId id="2147483674" r:id="rId9"/>
    <p:sldLayoutId id="2147483675" r:id="rId10"/>
    <p:sldLayoutId id="2147483676" r:id="rId11"/>
    <p:sldLayoutId id="2147483678" r:id="rId12"/>
    <p:sldLayoutId id="2147483693" r:id="rId13"/>
    <p:sldLayoutId id="2147483694" r:id="rId14"/>
    <p:sldLayoutId id="2147483680" r:id="rId15"/>
    <p:sldLayoutId id="2147483681" r:id="rId16"/>
    <p:sldLayoutId id="2147483684" r:id="rId17"/>
    <p:sldLayoutId id="2147483654" r:id="rId18"/>
    <p:sldLayoutId id="2147483691" r:id="rId19"/>
    <p:sldLayoutId id="2147483752" r:id="rId20"/>
    <p:sldLayoutId id="2147483753" r:id="rId21"/>
    <p:sldLayoutId id="2147483746" r:id="rId22"/>
    <p:sldLayoutId id="214748375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A9A6ED4-7FC9-4996-903B-D812409F7EA1}"/>
              </a:ext>
            </a:extLst>
          </p:cNvPr>
          <p:cNvSpPr>
            <a:spLocks noGrp="1"/>
          </p:cNvSpPr>
          <p:nvPr>
            <p:ph type="body" sz="quarter" idx="13"/>
          </p:nvPr>
        </p:nvSpPr>
        <p:spPr/>
        <p:txBody>
          <a:bodyPr>
            <a:normAutofit/>
          </a:bodyPr>
          <a:lstStyle/>
          <a:p>
            <a:r>
              <a:rPr lang="de-CH" sz="4400" dirty="0" err="1"/>
              <a:t>Polyhack</a:t>
            </a:r>
            <a:r>
              <a:rPr lang="de-CH" sz="4400" dirty="0"/>
              <a:t> 2019</a:t>
            </a:r>
            <a:endParaRPr lang="fr-CH" sz="4400" dirty="0"/>
          </a:p>
        </p:txBody>
      </p:sp>
      <p:sp>
        <p:nvSpPr>
          <p:cNvPr id="13" name="TextBox 12">
            <a:extLst>
              <a:ext uri="{FF2B5EF4-FFF2-40B4-BE49-F238E27FC236}">
                <a16:creationId xmlns:a16="http://schemas.microsoft.com/office/drawing/2014/main" id="{90DE4816-A9AD-41AA-9F7D-8C881B97BF32}"/>
              </a:ext>
            </a:extLst>
          </p:cNvPr>
          <p:cNvSpPr txBox="1"/>
          <p:nvPr/>
        </p:nvSpPr>
        <p:spPr>
          <a:xfrm>
            <a:off x="0" y="6488668"/>
            <a:ext cx="1275542" cy="307777"/>
          </a:xfrm>
          <a:prstGeom prst="rect">
            <a:avLst/>
          </a:prstGeom>
          <a:noFill/>
        </p:spPr>
        <p:txBody>
          <a:bodyPr wrap="none" rtlCol="0">
            <a:spAutoFit/>
          </a:bodyPr>
          <a:lstStyle/>
          <a:p>
            <a:r>
              <a:rPr lang="de-CH" sz="1400" dirty="0">
                <a:solidFill>
                  <a:schemeClr val="bg1">
                    <a:lumMod val="65000"/>
                  </a:schemeClr>
                </a:solidFill>
              </a:rPr>
              <a:t>Source: NASA</a:t>
            </a:r>
            <a:endParaRPr lang="fr-CH" sz="1400" dirty="0">
              <a:solidFill>
                <a:schemeClr val="bg1">
                  <a:lumMod val="65000"/>
                </a:schemeClr>
              </a:solidFill>
            </a:endParaRPr>
          </a:p>
        </p:txBody>
      </p:sp>
    </p:spTree>
    <p:extLst>
      <p:ext uri="{BB962C8B-B14F-4D97-AF65-F5344CB8AC3E}">
        <p14:creationId xmlns:p14="http://schemas.microsoft.com/office/powerpoint/2010/main" val="28867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1000" r="31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3E442D-7846-4BBE-98A2-F6CAEE85DC57}"/>
              </a:ext>
            </a:extLst>
          </p:cNvPr>
          <p:cNvSpPr>
            <a:spLocks noGrp="1"/>
          </p:cNvSpPr>
          <p:nvPr>
            <p:ph type="body" sz="quarter" idx="10"/>
          </p:nvPr>
        </p:nvSpPr>
        <p:spPr/>
        <p:txBody>
          <a:bodyPr/>
          <a:lstStyle/>
          <a:p>
            <a:r>
              <a:rPr lang="de-CH" dirty="0"/>
              <a:t>Briefing</a:t>
            </a:r>
          </a:p>
        </p:txBody>
      </p:sp>
      <p:sp>
        <p:nvSpPr>
          <p:cNvPr id="4" name="Text Placeholder 3">
            <a:extLst>
              <a:ext uri="{FF2B5EF4-FFF2-40B4-BE49-F238E27FC236}">
                <a16:creationId xmlns:a16="http://schemas.microsoft.com/office/drawing/2014/main" id="{B8C9B34D-16A2-4464-9D16-01992BE40076}"/>
              </a:ext>
            </a:extLst>
          </p:cNvPr>
          <p:cNvSpPr>
            <a:spLocks noGrp="1"/>
          </p:cNvSpPr>
          <p:nvPr>
            <p:ph type="body" sz="quarter" idx="11"/>
          </p:nvPr>
        </p:nvSpPr>
        <p:spPr/>
        <p:txBody>
          <a:bodyPr/>
          <a:lstStyle/>
          <a:p>
            <a:r>
              <a:rPr lang="de-CH" dirty="0" err="1"/>
              <a:t>Astronauts</a:t>
            </a:r>
            <a:r>
              <a:rPr lang="de-CH" dirty="0"/>
              <a:t> </a:t>
            </a:r>
            <a:r>
              <a:rPr lang="de-CH" dirty="0" err="1"/>
              <a:t>went</a:t>
            </a:r>
            <a:r>
              <a:rPr lang="de-CH" dirty="0"/>
              <a:t> </a:t>
            </a:r>
            <a:r>
              <a:rPr lang="de-CH" dirty="0" err="1"/>
              <a:t>missing</a:t>
            </a:r>
            <a:r>
              <a:rPr lang="de-CH" dirty="0"/>
              <a:t> </a:t>
            </a:r>
            <a:r>
              <a:rPr lang="de-CH" dirty="0" err="1"/>
              <a:t>during</a:t>
            </a:r>
            <a:r>
              <a:rPr lang="de-CH" dirty="0"/>
              <a:t> a Mars </a:t>
            </a:r>
            <a:r>
              <a:rPr lang="de-CH" dirty="0" err="1"/>
              <a:t>expedition</a:t>
            </a:r>
            <a:r>
              <a:rPr lang="de-CH" dirty="0"/>
              <a:t>.</a:t>
            </a:r>
            <a:endParaRPr lang="fr-CH" dirty="0"/>
          </a:p>
        </p:txBody>
      </p:sp>
    </p:spTree>
    <p:extLst>
      <p:ext uri="{BB962C8B-B14F-4D97-AF65-F5344CB8AC3E}">
        <p14:creationId xmlns:p14="http://schemas.microsoft.com/office/powerpoint/2010/main" val="27847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a:t>Mission</a:t>
            </a:r>
            <a:endParaRPr lang="fr-CH" dirty="0"/>
          </a:p>
        </p:txBody>
      </p:sp>
      <p:sp>
        <p:nvSpPr>
          <p:cNvPr id="5" name="Text Placeholder 3">
            <a:extLst>
              <a:ext uri="{FF2B5EF4-FFF2-40B4-BE49-F238E27FC236}">
                <a16:creationId xmlns:a16="http://schemas.microsoft.com/office/drawing/2014/main" id="{A76E09CF-FD54-4F2E-A8C0-64F901A3652F}"/>
              </a:ext>
            </a:extLst>
          </p:cNvPr>
          <p:cNvSpPr txBox="1">
            <a:spLocks/>
          </p:cNvSpPr>
          <p:nvPr/>
        </p:nvSpPr>
        <p:spPr>
          <a:xfrm>
            <a:off x="6240016" y="2276872"/>
            <a:ext cx="5540375" cy="1775871"/>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err="1">
                <a:solidFill>
                  <a:schemeClr val="bg1"/>
                </a:solidFill>
              </a:rPr>
              <a:t>Analyze</a:t>
            </a:r>
            <a:r>
              <a:rPr lang="de-CH" dirty="0">
                <a:solidFill>
                  <a:schemeClr val="bg1"/>
                </a:solidFill>
              </a:rPr>
              <a:t> </a:t>
            </a:r>
            <a:r>
              <a:rPr lang="de-CH" dirty="0" err="1">
                <a:solidFill>
                  <a:schemeClr val="bg1"/>
                </a:solidFill>
              </a:rPr>
              <a:t>your</a:t>
            </a:r>
            <a:r>
              <a:rPr lang="de-CH" dirty="0">
                <a:solidFill>
                  <a:schemeClr val="bg1"/>
                </a:solidFill>
              </a:rPr>
              <a:t> </a:t>
            </a:r>
            <a:r>
              <a:rPr lang="de-CH" dirty="0" err="1">
                <a:solidFill>
                  <a:schemeClr val="bg1"/>
                </a:solidFill>
              </a:rPr>
              <a:t>surroundings</a:t>
            </a:r>
            <a:endParaRPr lang="de-CH" dirty="0">
              <a:solidFill>
                <a:schemeClr val="bg1"/>
              </a:solidFill>
            </a:endParaRPr>
          </a:p>
          <a:p>
            <a:pPr>
              <a:buClr>
                <a:schemeClr val="bg1"/>
              </a:buClr>
            </a:pPr>
            <a:r>
              <a:rPr lang="de-CH" dirty="0" err="1">
                <a:solidFill>
                  <a:schemeClr val="bg1"/>
                </a:solidFill>
              </a:rPr>
              <a:t>Navigate</a:t>
            </a:r>
            <a:r>
              <a:rPr lang="de-CH" dirty="0">
                <a:solidFill>
                  <a:schemeClr val="bg1"/>
                </a:solidFill>
              </a:rPr>
              <a:t> </a:t>
            </a:r>
            <a:r>
              <a:rPr lang="de-CH" dirty="0" err="1">
                <a:solidFill>
                  <a:schemeClr val="bg1"/>
                </a:solidFill>
              </a:rPr>
              <a:t>through</a:t>
            </a:r>
            <a:r>
              <a:rPr lang="de-CH" dirty="0">
                <a:solidFill>
                  <a:schemeClr val="bg1"/>
                </a:solidFill>
              </a:rPr>
              <a:t> </a:t>
            </a:r>
            <a:r>
              <a:rPr lang="de-CH" dirty="0" err="1">
                <a:solidFill>
                  <a:schemeClr val="bg1"/>
                </a:solidFill>
              </a:rPr>
              <a:t>unknown</a:t>
            </a:r>
            <a:r>
              <a:rPr lang="de-CH" dirty="0">
                <a:solidFill>
                  <a:schemeClr val="bg1"/>
                </a:solidFill>
              </a:rPr>
              <a:t> </a:t>
            </a:r>
            <a:r>
              <a:rPr lang="de-CH" dirty="0" err="1">
                <a:solidFill>
                  <a:schemeClr val="bg1"/>
                </a:solidFill>
              </a:rPr>
              <a:t>terrain</a:t>
            </a:r>
            <a:endParaRPr lang="de-CH" dirty="0">
              <a:solidFill>
                <a:schemeClr val="bg1"/>
              </a:solidFill>
            </a:endParaRPr>
          </a:p>
          <a:p>
            <a:pPr>
              <a:buClr>
                <a:schemeClr val="bg1"/>
              </a:buClr>
            </a:pPr>
            <a:r>
              <a:rPr lang="de-CH" dirty="0">
                <a:solidFill>
                  <a:schemeClr val="bg1"/>
                </a:solidFill>
              </a:rPr>
              <a:t>Find </a:t>
            </a:r>
            <a:r>
              <a:rPr lang="de-CH" dirty="0" err="1">
                <a:solidFill>
                  <a:schemeClr val="bg1"/>
                </a:solidFill>
              </a:rPr>
              <a:t>the</a:t>
            </a:r>
            <a:r>
              <a:rPr lang="de-CH" dirty="0">
                <a:solidFill>
                  <a:schemeClr val="bg1"/>
                </a:solidFill>
              </a:rPr>
              <a:t> </a:t>
            </a:r>
            <a:r>
              <a:rPr lang="de-CH" dirty="0" err="1">
                <a:solidFill>
                  <a:schemeClr val="bg1"/>
                </a:solidFill>
              </a:rPr>
              <a:t>missing</a:t>
            </a:r>
            <a:r>
              <a:rPr lang="de-CH" dirty="0">
                <a:solidFill>
                  <a:schemeClr val="bg1"/>
                </a:solidFill>
              </a:rPr>
              <a:t> </a:t>
            </a:r>
            <a:r>
              <a:rPr lang="de-CH" dirty="0" err="1">
                <a:solidFill>
                  <a:schemeClr val="bg1"/>
                </a:solidFill>
              </a:rPr>
              <a:t>Astronauts</a:t>
            </a:r>
            <a:endParaRPr lang="de-CH" dirty="0">
              <a:solidFill>
                <a:schemeClr val="bg1"/>
              </a:solidFill>
            </a:endParaRPr>
          </a:p>
          <a:p>
            <a:pPr>
              <a:buClr>
                <a:schemeClr val="bg1"/>
              </a:buClr>
            </a:pPr>
            <a:endParaRPr lang="de-CH" dirty="0">
              <a:solidFill>
                <a:schemeClr val="bg1"/>
              </a:solidFill>
            </a:endParaRPr>
          </a:p>
        </p:txBody>
      </p:sp>
    </p:spTree>
    <p:extLst>
      <p:ext uri="{BB962C8B-B14F-4D97-AF65-F5344CB8AC3E}">
        <p14:creationId xmlns:p14="http://schemas.microsoft.com/office/powerpoint/2010/main" val="10341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a:t>Equipment</a:t>
            </a:r>
            <a:endParaRPr lang="fr-CH" dirty="0"/>
          </a:p>
        </p:txBody>
      </p:sp>
      <p:sp>
        <p:nvSpPr>
          <p:cNvPr id="5" name="Text Placeholder 3">
            <a:extLst>
              <a:ext uri="{FF2B5EF4-FFF2-40B4-BE49-F238E27FC236}">
                <a16:creationId xmlns:a16="http://schemas.microsoft.com/office/drawing/2014/main" id="{A76E09CF-FD54-4F2E-A8C0-64F901A3652F}"/>
              </a:ext>
            </a:extLst>
          </p:cNvPr>
          <p:cNvSpPr txBox="1">
            <a:spLocks/>
          </p:cNvSpPr>
          <p:nvPr/>
        </p:nvSpPr>
        <p:spPr>
          <a:xfrm>
            <a:off x="6240016" y="2276872"/>
            <a:ext cx="5540375" cy="1775871"/>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err="1">
                <a:solidFill>
                  <a:schemeClr val="bg1"/>
                </a:solidFill>
              </a:rPr>
              <a:t>Duckietown</a:t>
            </a:r>
            <a:r>
              <a:rPr lang="de-CH" dirty="0">
                <a:solidFill>
                  <a:schemeClr val="bg1"/>
                </a:solidFill>
              </a:rPr>
              <a:t> Rover</a:t>
            </a:r>
          </a:p>
          <a:p>
            <a:pPr>
              <a:buClr>
                <a:schemeClr val="bg1"/>
              </a:buClr>
            </a:pPr>
            <a:r>
              <a:rPr lang="de-CH" dirty="0">
                <a:solidFill>
                  <a:schemeClr val="bg1"/>
                </a:solidFill>
              </a:rPr>
              <a:t>LIDAR</a:t>
            </a:r>
          </a:p>
          <a:p>
            <a:pPr>
              <a:buClr>
                <a:schemeClr val="bg1"/>
              </a:buClr>
            </a:pPr>
            <a:endParaRPr lang="de-CH" dirty="0">
              <a:solidFill>
                <a:schemeClr val="bg1"/>
              </a:solidFill>
            </a:endParaRPr>
          </a:p>
        </p:txBody>
      </p:sp>
    </p:spTree>
    <p:extLst>
      <p:ext uri="{BB962C8B-B14F-4D97-AF65-F5344CB8AC3E}">
        <p14:creationId xmlns:p14="http://schemas.microsoft.com/office/powerpoint/2010/main" val="163229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6C0F9-CEC7-419A-9F26-9AF477A402D9}"/>
              </a:ext>
            </a:extLst>
          </p:cNvPr>
          <p:cNvSpPr>
            <a:spLocks noGrp="1"/>
          </p:cNvSpPr>
          <p:nvPr>
            <p:ph type="title"/>
          </p:nvPr>
        </p:nvSpPr>
        <p:spPr>
          <a:xfrm>
            <a:off x="837467" y="1814190"/>
            <a:ext cx="10515600" cy="2852737"/>
          </a:xfrm>
        </p:spPr>
        <p:txBody>
          <a:bodyPr>
            <a:normAutofit/>
          </a:bodyPr>
          <a:lstStyle/>
          <a:p>
            <a:r>
              <a:rPr lang="de-CH" sz="5400" dirty="0" err="1"/>
              <a:t>Join</a:t>
            </a:r>
            <a:r>
              <a:rPr lang="de-CH" sz="5400" dirty="0"/>
              <a:t> </a:t>
            </a:r>
            <a:r>
              <a:rPr lang="de-CH" sz="5400" dirty="0" err="1"/>
              <a:t>us</a:t>
            </a:r>
            <a:r>
              <a:rPr lang="de-CH" sz="5400" dirty="0"/>
              <a:t>!</a:t>
            </a:r>
            <a:endParaRPr lang="fr-CH" sz="5400" dirty="0"/>
          </a:p>
        </p:txBody>
      </p:sp>
      <p:pic>
        <p:nvPicPr>
          <p:cNvPr id="5" name="Picture 4">
            <a:extLst>
              <a:ext uri="{FF2B5EF4-FFF2-40B4-BE49-F238E27FC236}">
                <a16:creationId xmlns:a16="http://schemas.microsoft.com/office/drawing/2014/main" id="{8BE02A84-2DA0-4A62-83B6-FCE3ECB6958D}"/>
              </a:ext>
            </a:extLst>
          </p:cNvPr>
          <p:cNvPicPr>
            <a:picLocks noChangeAspect="1"/>
          </p:cNvPicPr>
          <p:nvPr/>
        </p:nvPicPr>
        <p:blipFill>
          <a:blip r:embed="rId2"/>
          <a:stretch>
            <a:fillRect/>
          </a:stretch>
        </p:blipFill>
        <p:spPr>
          <a:xfrm>
            <a:off x="4895116" y="3717032"/>
            <a:ext cx="2400300" cy="2952750"/>
          </a:xfrm>
          <a:prstGeom prst="rect">
            <a:avLst/>
          </a:prstGeom>
        </p:spPr>
      </p:pic>
      <p:pic>
        <p:nvPicPr>
          <p:cNvPr id="10" name="Picture 9">
            <a:extLst>
              <a:ext uri="{FF2B5EF4-FFF2-40B4-BE49-F238E27FC236}">
                <a16:creationId xmlns:a16="http://schemas.microsoft.com/office/drawing/2014/main" id="{A93D6ED2-EEAF-4368-A76B-7E009265B51E}"/>
              </a:ext>
            </a:extLst>
          </p:cNvPr>
          <p:cNvPicPr>
            <a:picLocks noChangeAspect="1"/>
          </p:cNvPicPr>
          <p:nvPr/>
        </p:nvPicPr>
        <p:blipFill>
          <a:blip r:embed="rId3"/>
          <a:stretch>
            <a:fillRect/>
          </a:stretch>
        </p:blipFill>
        <p:spPr>
          <a:xfrm>
            <a:off x="3679054" y="1058128"/>
            <a:ext cx="4832425" cy="1035227"/>
          </a:xfrm>
          <a:prstGeom prst="rect">
            <a:avLst/>
          </a:prstGeom>
        </p:spPr>
      </p:pic>
    </p:spTree>
    <p:extLst>
      <p:ext uri="{BB962C8B-B14F-4D97-AF65-F5344CB8AC3E}">
        <p14:creationId xmlns:p14="http://schemas.microsoft.com/office/powerpoint/2010/main" val="72207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ELCA 16/9">
  <a:themeElements>
    <a:clrScheme name="ELCA New Template 16:9 - Release April 2017">
      <a:dk1>
        <a:srgbClr val="0C0C0C"/>
      </a:dk1>
      <a:lt1>
        <a:sysClr val="window" lastClr="FFFFFF"/>
      </a:lt1>
      <a:dk2>
        <a:srgbClr val="E5442F"/>
      </a:dk2>
      <a:lt2>
        <a:srgbClr val="B82A17"/>
      </a:lt2>
      <a:accent1>
        <a:srgbClr val="831A1A"/>
      </a:accent1>
      <a:accent2>
        <a:srgbClr val="414344"/>
      </a:accent2>
      <a:accent3>
        <a:srgbClr val="DCDEE0"/>
      </a:accent3>
      <a:accent4>
        <a:srgbClr val="00AEEF"/>
      </a:accent4>
      <a:accent5>
        <a:srgbClr val="27AF8F"/>
      </a:accent5>
      <a:accent6>
        <a:srgbClr val="FFCA4C"/>
      </a:accent6>
      <a:hlink>
        <a:srgbClr val="0563C1"/>
      </a:hlink>
      <a:folHlink>
        <a:srgbClr val="954F72"/>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EN.potm" id="{FCE4C74E-CFF1-4DCB-8005-8C0169726812}" vid="{48432C19-FD95-41CF-BFBB-BC3B6A0BE8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A1934C6B514140B884C9A2A127C95C" ma:contentTypeVersion="6" ma:contentTypeDescription="Create a new document." ma:contentTypeScope="" ma:versionID="f6b0739b3acfc7ea156c52289670265c">
  <xsd:schema xmlns:xsd="http://www.w3.org/2001/XMLSchema" xmlns:xs="http://www.w3.org/2001/XMLSchema" xmlns:p="http://schemas.microsoft.com/office/2006/metadata/properties" xmlns:ns1="http://schemas.microsoft.com/sharepoint/v3" xmlns:ns2="852dabfd-687f-4fb9-977b-b64872706037" targetNamespace="http://schemas.microsoft.com/office/2006/metadata/properties" ma:root="true" ma:fieldsID="feb07f56091e96ca361ff5ca48fbf6f7" ns1:_="" ns2:_="">
    <xsd:import namespace="http://schemas.microsoft.com/sharepoint/v3"/>
    <xsd:import namespace="852dabfd-687f-4fb9-977b-b64872706037"/>
    <xsd:element name="properties">
      <xsd:complexType>
        <xsd:sequence>
          <xsd:element name="documentManagement">
            <xsd:complexType>
              <xsd:all>
                <xsd:element ref="ns1:PublishingStartDate" minOccurs="0"/>
                <xsd:element ref="ns1:PublishingExpirationDate" minOccurs="0"/>
                <xsd:element ref="ns1:_dlc_Exempt" minOccurs="0"/>
                <xsd:element ref="ns2:DLCPolicyLabelValue" minOccurs="0"/>
                <xsd:element ref="ns2:DLCPolicyLabelClientValue" minOccurs="0"/>
                <xsd:element ref="ns2: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2dabfd-687f-4fb9-977b-b64872706037" elementFormDefault="qualified">
    <xsd:import namespace="http://schemas.microsoft.com/office/2006/documentManagement/types"/>
    <xsd:import namespace="http://schemas.microsoft.com/office/infopath/2007/PartnerControls"/>
    <xsd:element name="DLCPolicyLabelValue" ma:index="11"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LCPolicyLabelClientValue xmlns="852dabfd-687f-4fb9-977b-b64872706037" xsi:nil="true"/>
    <DLCPolicyLabelLock xmlns="852dabfd-687f-4fb9-977b-b64872706037" xsi:nil="true"/>
    <PublishingExpirationDate xmlns="http://schemas.microsoft.com/sharepoint/v3" xsi:nil="true"/>
    <PublishingStartDate xmlns="http://schemas.microsoft.com/sharepoint/v3" xsi:nil="true"/>
    <DLCPolicyLabelValue xmlns="852dabfd-687f-4fb9-977b-b64872706037">Version 10.0</DLCPolicyLabelValue>
  </documentManagement>
</p:properties>
</file>

<file path=customXml/item3.xml><?xml version="1.0" encoding="utf-8"?>
<?mso-contentType ?>
<p:Policy xmlns:p="office.server.policy" id="" local="true">
  <p:Name>Document</p:Name>
  <p:Description/>
  <p:Statement/>
  <p:PolicyItems>
    <p:PolicyItem featureId="Microsoft.Office.RecordsManagement.PolicyFeatures.PolicyLabel" staticId="0x01010051A1934C6B514140B884C9A2A127C95C|-1570965978" UniqueId="93eb4cfb-03db-48a4-9944-8d2078db6fc4">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properties>
            <justification>Left</justification>
          </properties>
          <segment type="literal">Version </segment>
          <segment type="metadata">_UIVersionString</segment>
        </label>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C8CC0A-66E6-4A4E-843D-DBF09A8D8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dabfd-687f-4fb9-977b-b64872706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9CA967-4790-476F-9DF8-6484C0B7C459}">
  <ds:schemaRefs>
    <ds:schemaRef ds:uri="http://schemas.microsoft.com/sharepoint/v3"/>
    <ds:schemaRef ds:uri="http://purl.org/dc/terms/"/>
    <ds:schemaRef ds:uri="http://schemas.microsoft.com/office/2006/documentManagement/types"/>
    <ds:schemaRef ds:uri="852dabfd-687f-4fb9-977b-b6487270603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BBC3453D-5720-49AF-8480-E27BF17CAED8}">
  <ds:schemaRefs>
    <ds:schemaRef ds:uri="office.server.policy"/>
  </ds:schemaRefs>
</ds:datastoreItem>
</file>

<file path=customXml/itemProps4.xml><?xml version="1.0" encoding="utf-8"?>
<ds:datastoreItem xmlns:ds="http://schemas.openxmlformats.org/officeDocument/2006/customXml" ds:itemID="{1563EBD9-23CC-4D54-B41D-D6D282E6D5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PPT_EN</Template>
  <TotalTime>332</TotalTime>
  <Words>93</Words>
  <Application>Microsoft Office PowerPoint</Application>
  <PresentationFormat>Widescreen</PresentationFormat>
  <Paragraphs>15</Paragraphs>
  <Slides>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Avenir LT Std 55 Roman</vt:lpstr>
      <vt:lpstr>Calibri</vt:lpstr>
      <vt:lpstr>Segoe UI</vt:lpstr>
      <vt:lpstr>Segoe UI Semibold</vt:lpstr>
      <vt:lpstr>Symbol</vt:lpstr>
      <vt:lpstr>Template ELCA 16/9</vt:lpstr>
      <vt:lpstr>PowerPoint Presentation</vt:lpstr>
      <vt:lpstr>PowerPoint Presentation</vt:lpstr>
      <vt:lpstr>PowerPoint Presentation</vt:lpstr>
      <vt:lpstr>PowerPoint Presentation</vt:lpstr>
      <vt:lpstr>Join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Slides</dc:title>
  <dc:creator>Schirinzi Francesco</dc:creator>
  <cp:lastModifiedBy>Tepeluk Marko</cp:lastModifiedBy>
  <cp:revision>44</cp:revision>
  <dcterms:created xsi:type="dcterms:W3CDTF">2019-08-07T15:14:51Z</dcterms:created>
  <dcterms:modified xsi:type="dcterms:W3CDTF">2019-10-23T13:53:15Z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0x01010051A1934C6B514140B884C9A2A127C95C</vt:lpwstr>
  </property>
  <property fmtid="{D5CDD505-2E9C-101B-9397-08002B2CF9AE}" pid="3" name="Bdo2ModFolder">
    <vt:lpwstr>Documents</vt:lpwstr>
  </property>
  <property fmtid="{D5CDD505-2E9C-101B-9397-08002B2CF9AE}" pid="4" name="Bdo2ModLanguage">
    <vt:lpwstr>2</vt:lpwstr>
  </property>
  <property fmtid="{D5CDD505-2E9C-101B-9397-08002B2CF9AE}" pid="5" name="Bdo2ModHardware">
    <vt:lpwstr>Indifferent</vt:lpwstr>
  </property>
  <property fmtid="{D5CDD505-2E9C-101B-9397-08002B2CF9AE}" pid="6" name="Bdo2ModForm">
    <vt:lpwstr>Indifferent</vt:lpwstr>
  </property>
  <property fmtid="{D5CDD505-2E9C-101B-9397-08002B2CF9AE}" pid="7" name="Bdo2ModType">
    <vt:lpwstr>Indifferent;#Indifferent</vt:lpwstr>
  </property>
  <property fmtid="{D5CDD505-2E9C-101B-9397-08002B2CF9AE}" pid="8" name="Bdo2ModSize">
    <vt:lpwstr>Indifferent</vt:lpwstr>
  </property>
  <property fmtid="{D5CDD505-2E9C-101B-9397-08002B2CF9AE}" pid="9" name="Bdo2ModNameInOffer">
    <vt:lpwstr>Kickoff_meeting.pptx</vt:lpwstr>
  </property>
</Properties>
</file>